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70" r:id="rId1"/>
  </p:sldMasterIdLst>
  <p:notesMasterIdLst>
    <p:notesMasterId r:id="rId20"/>
  </p:notesMasterIdLst>
  <p:sldIdLst>
    <p:sldId id="256" r:id="rId2"/>
    <p:sldId id="258" r:id="rId3"/>
    <p:sldId id="259" r:id="rId4"/>
    <p:sldId id="260" r:id="rId5"/>
    <p:sldId id="261" r:id="rId6"/>
    <p:sldId id="270" r:id="rId7"/>
    <p:sldId id="271" r:id="rId8"/>
    <p:sldId id="272" r:id="rId9"/>
    <p:sldId id="276" r:id="rId10"/>
    <p:sldId id="273" r:id="rId11"/>
    <p:sldId id="274" r:id="rId12"/>
    <p:sldId id="264" r:id="rId13"/>
    <p:sldId id="265" r:id="rId14"/>
    <p:sldId id="266" r:id="rId15"/>
    <p:sldId id="267" r:id="rId16"/>
    <p:sldId id="268" r:id="rId17"/>
    <p:sldId id="275" r:id="rId18"/>
    <p:sldId id="269" r:id="rId19"/>
  </p:sldIdLst>
  <p:sldSz cx="9144000" cy="6858000" type="screen4x3"/>
  <p:notesSz cx="6858000" cy="9144000"/>
  <p:custDataLst>
    <p:tags r:id="rId21"/>
  </p:custDataLst>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7828" autoAdjust="0"/>
  </p:normalViewPr>
  <p:slideViewPr>
    <p:cSldViewPr>
      <p:cViewPr varScale="1">
        <p:scale>
          <a:sx n="82" d="100"/>
          <a:sy n="82" d="100"/>
        </p:scale>
        <p:origin x="2412" y="84"/>
      </p:cViewPr>
      <p:guideLst>
        <p:guide orient="horz" pos="1620"/>
        <p:guide pos="288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0F6254-A78D-4F4C-802E-FDC51E54EA44}" type="datetimeFigureOut">
              <a:rPr lang="nl-NL" smtClean="0"/>
              <a:t>9-9-2019</a:t>
            </a:fld>
            <a:endParaRPr lang="nl-N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73A540-84ED-4ADF-87FC-5CDB2806B821}" type="slidenum">
              <a:rPr lang="nl-NL" smtClean="0"/>
              <a:t>‹nr.›</a:t>
            </a:fld>
            <a:endParaRPr lang="nl-NL"/>
          </a:p>
        </p:txBody>
      </p:sp>
    </p:spTree>
    <p:extLst>
      <p:ext uri="{BB962C8B-B14F-4D97-AF65-F5344CB8AC3E}">
        <p14:creationId xmlns:p14="http://schemas.microsoft.com/office/powerpoint/2010/main" val="4096924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C173A540-84ED-4ADF-87FC-5CDB2806B821}" type="slidenum">
              <a:rPr lang="nl-NL" smtClean="0"/>
              <a:t>1</a:t>
            </a:fld>
            <a:endParaRPr lang="nl-NL"/>
          </a:p>
        </p:txBody>
      </p:sp>
    </p:spTree>
    <p:extLst>
      <p:ext uri="{BB962C8B-B14F-4D97-AF65-F5344CB8AC3E}">
        <p14:creationId xmlns:p14="http://schemas.microsoft.com/office/powerpoint/2010/main" val="14140923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Bij alarmfase 2 geldt dit voor alle afdelingen!</a:t>
            </a:r>
          </a:p>
          <a:p>
            <a:r>
              <a:rPr lang="nl-NL" dirty="0"/>
              <a:t>Alle</a:t>
            </a:r>
            <a:r>
              <a:rPr lang="nl-NL" baseline="0" dirty="0"/>
              <a:t> werkvergunningen zijn vervallen.</a:t>
            </a:r>
          </a:p>
          <a:p>
            <a:r>
              <a:rPr lang="nl-NL" baseline="0" dirty="0"/>
              <a:t>Alle </a:t>
            </a:r>
            <a:r>
              <a:rPr lang="nl-NL" baseline="0" dirty="0" err="1"/>
              <a:t>plants</a:t>
            </a:r>
            <a:r>
              <a:rPr lang="nl-NL" baseline="0" dirty="0"/>
              <a:t> worden ontruimt.</a:t>
            </a:r>
            <a:r>
              <a:rPr lang="en-US" baseline="0" dirty="0"/>
              <a:t> </a:t>
            </a:r>
            <a:r>
              <a:rPr lang="en-US" baseline="0" dirty="0" err="1"/>
              <a:t>Iederen</a:t>
            </a:r>
            <a:r>
              <a:rPr lang="en-US" baseline="0" dirty="0"/>
              <a:t> </a:t>
            </a:r>
            <a:r>
              <a:rPr lang="en-US" baseline="0" dirty="0" err="1"/>
              <a:t>blijft</a:t>
            </a:r>
            <a:r>
              <a:rPr lang="en-US" baseline="0" dirty="0"/>
              <a:t> in </a:t>
            </a:r>
            <a:r>
              <a:rPr lang="en-US" baseline="0" dirty="0" err="1"/>
              <a:t>een</a:t>
            </a:r>
            <a:r>
              <a:rPr lang="en-US" baseline="0" dirty="0"/>
              <a:t> </a:t>
            </a:r>
            <a:r>
              <a:rPr lang="en-US" baseline="0" dirty="0" err="1"/>
              <a:t>controlekamer</a:t>
            </a:r>
            <a:r>
              <a:rPr lang="en-US" baseline="0" dirty="0"/>
              <a:t> of </a:t>
            </a:r>
            <a:r>
              <a:rPr lang="en-US" baseline="0" dirty="0" err="1"/>
              <a:t>gaat</a:t>
            </a:r>
            <a:r>
              <a:rPr lang="en-US" baseline="0" dirty="0"/>
              <a:t> </a:t>
            </a:r>
            <a:r>
              <a:rPr lang="en-US" baseline="0" dirty="0" err="1"/>
              <a:t>naar</a:t>
            </a:r>
            <a:r>
              <a:rPr lang="en-US" baseline="0" dirty="0"/>
              <a:t> </a:t>
            </a:r>
            <a:r>
              <a:rPr lang="en-US" baseline="0" dirty="0" err="1"/>
              <a:t>een</a:t>
            </a:r>
            <a:r>
              <a:rPr lang="en-US" baseline="0" dirty="0"/>
              <a:t> </a:t>
            </a:r>
            <a:r>
              <a:rPr lang="en-US" baseline="0" dirty="0" err="1"/>
              <a:t>vluchtplaats</a:t>
            </a:r>
            <a:r>
              <a:rPr lang="en-US" baseline="0" dirty="0"/>
              <a:t>.</a:t>
            </a:r>
          </a:p>
          <a:p>
            <a:r>
              <a:rPr lang="nl-NL" baseline="0" dirty="0"/>
              <a:t>Iedereen meldt zich op 300.</a:t>
            </a:r>
          </a:p>
          <a:p>
            <a:r>
              <a:rPr lang="nl-NL" baseline="0" dirty="0"/>
              <a:t>Op deze manier valt het verkeer gedurende alarmfase 2 compleet stil op uitzondering van leden van de noodorganisatie.</a:t>
            </a:r>
          </a:p>
          <a:p>
            <a:endParaRPr lang="nl-NL" baseline="0" dirty="0"/>
          </a:p>
          <a:p>
            <a:r>
              <a:rPr lang="nl-NL" b="1" baseline="0" dirty="0"/>
              <a:t>Hoe weet een contractor dit? </a:t>
            </a:r>
          </a:p>
          <a:p>
            <a:r>
              <a:rPr lang="nl-NL" baseline="0" dirty="0"/>
              <a:t>De vaste leveranciers krijgen deze instructie ook via een </a:t>
            </a:r>
            <a:r>
              <a:rPr lang="nl-NL" baseline="0" dirty="0" err="1"/>
              <a:t>toolbox</a:t>
            </a:r>
            <a:r>
              <a:rPr lang="nl-NL" baseline="0" dirty="0"/>
              <a:t> + op de leveranciersvergadering wordt dit ook toegelicht. </a:t>
            </a:r>
          </a:p>
          <a:p>
            <a:r>
              <a:rPr lang="nl-NL" baseline="0" dirty="0"/>
              <a:t>In de poortinstructie wordt een minimale toelichting gegeven. De rest van de informatie moet verteld worden bij de uitgifte van de werkvergunning.</a:t>
            </a:r>
          </a:p>
          <a:p>
            <a:endParaRPr lang="nl-NL" baseline="0" dirty="0"/>
          </a:p>
          <a:p>
            <a:r>
              <a:rPr lang="nl-NL" b="1" baseline="0" dirty="0"/>
              <a:t>Wat als er iemand van bv </a:t>
            </a:r>
            <a:r>
              <a:rPr lang="nl-NL" b="1" baseline="0" dirty="0" err="1"/>
              <a:t>sodexho</a:t>
            </a:r>
            <a:r>
              <a:rPr lang="nl-NL" b="1" baseline="0" dirty="0"/>
              <a:t> binnenkomt en die heeft in de auto gezeten en niks gehoord?</a:t>
            </a:r>
          </a:p>
          <a:p>
            <a:r>
              <a:rPr lang="nl-NL" baseline="0" dirty="0"/>
              <a:t>Die hou je tegen en die vraag je om in jouw gebouw te blijven. </a:t>
            </a:r>
          </a:p>
          <a:p>
            <a:endParaRPr lang="nl-NL" dirty="0"/>
          </a:p>
        </p:txBody>
      </p:sp>
      <p:sp>
        <p:nvSpPr>
          <p:cNvPr id="4" name="Slide Number Placeholder 3"/>
          <p:cNvSpPr>
            <a:spLocks noGrp="1"/>
          </p:cNvSpPr>
          <p:nvPr>
            <p:ph type="sldNum" sz="quarter" idx="10"/>
          </p:nvPr>
        </p:nvSpPr>
        <p:spPr/>
        <p:txBody>
          <a:bodyPr/>
          <a:lstStyle/>
          <a:p>
            <a:fld id="{C173A540-84ED-4ADF-87FC-5CDB2806B821}" type="slidenum">
              <a:rPr lang="nl-NL" smtClean="0"/>
              <a:t>15</a:t>
            </a:fld>
            <a:endParaRPr lang="nl-NL"/>
          </a:p>
        </p:txBody>
      </p:sp>
    </p:spTree>
    <p:extLst>
      <p:ext uri="{BB962C8B-B14F-4D97-AF65-F5344CB8AC3E}">
        <p14:creationId xmlns:p14="http://schemas.microsoft.com/office/powerpoint/2010/main" val="27339504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A21B30-5053-4B29-9B0C-861E2E5B4301}" type="slidenum">
              <a:rPr lang="en-US" smtClean="0"/>
              <a:t>18</a:t>
            </a:fld>
            <a:endParaRPr lang="en-US"/>
          </a:p>
        </p:txBody>
      </p:sp>
    </p:spTree>
    <p:extLst>
      <p:ext uri="{BB962C8B-B14F-4D97-AF65-F5344CB8AC3E}">
        <p14:creationId xmlns:p14="http://schemas.microsoft.com/office/powerpoint/2010/main" val="2308860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We zijn een </a:t>
            </a:r>
            <a:r>
              <a:rPr lang="nl-NL" dirty="0" err="1"/>
              <a:t>brzo</a:t>
            </a:r>
            <a:r>
              <a:rPr lang="nl-NL" dirty="0"/>
              <a:t> bedrijf (ofwel </a:t>
            </a:r>
            <a:r>
              <a:rPr lang="nl-NL" dirty="0" err="1"/>
              <a:t>Seveso</a:t>
            </a:r>
            <a:r>
              <a:rPr lang="nl-NL" dirty="0"/>
              <a:t>) en in</a:t>
            </a:r>
            <a:r>
              <a:rPr lang="nl-NL" baseline="0" dirty="0"/>
              <a:t> dat kader zijn we verplicht een bedrijfsbrandweer te hebben op onze locatie.</a:t>
            </a:r>
          </a:p>
          <a:p>
            <a:r>
              <a:rPr lang="nl-NL" baseline="0" dirty="0"/>
              <a:t>Daarnaast zegt de </a:t>
            </a:r>
            <a:r>
              <a:rPr lang="nl-NL" baseline="0" dirty="0" err="1"/>
              <a:t>arbowet</a:t>
            </a:r>
            <a:r>
              <a:rPr lang="nl-NL" baseline="0" dirty="0"/>
              <a:t> dat we een noodorganisatie moeten hebben. Hoe Yara daar invulling aan heeft gegeven wordt verder toegelicht in de volgende slides</a:t>
            </a:r>
          </a:p>
          <a:p>
            <a:endParaRPr lang="nl-NL" baseline="0" dirty="0"/>
          </a:p>
          <a:p>
            <a:endParaRPr lang="nl-NL" baseline="0" dirty="0"/>
          </a:p>
          <a:p>
            <a:r>
              <a:rPr lang="nl-NL" baseline="0" dirty="0"/>
              <a:t>BRZO = Besluit Risico Zware Ongevallen.</a:t>
            </a:r>
            <a:endParaRPr lang="en-US" dirty="0"/>
          </a:p>
          <a:p>
            <a:endParaRPr lang="nl-NL" dirty="0"/>
          </a:p>
        </p:txBody>
      </p:sp>
      <p:sp>
        <p:nvSpPr>
          <p:cNvPr id="4" name="Slide Number Placeholder 3"/>
          <p:cNvSpPr>
            <a:spLocks noGrp="1"/>
          </p:cNvSpPr>
          <p:nvPr>
            <p:ph type="sldNum" sz="quarter" idx="10"/>
          </p:nvPr>
        </p:nvSpPr>
        <p:spPr/>
        <p:txBody>
          <a:bodyPr/>
          <a:lstStyle/>
          <a:p>
            <a:fld id="{C173A540-84ED-4ADF-87FC-5CDB2806B821}" type="slidenum">
              <a:rPr lang="nl-NL" smtClean="0"/>
              <a:t>3</a:t>
            </a:fld>
            <a:endParaRPr lang="nl-NL"/>
          </a:p>
        </p:txBody>
      </p:sp>
    </p:spTree>
    <p:extLst>
      <p:ext uri="{BB962C8B-B14F-4D97-AF65-F5344CB8AC3E}">
        <p14:creationId xmlns:p14="http://schemas.microsoft.com/office/powerpoint/2010/main" val="2798348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Brand</a:t>
            </a:r>
          </a:p>
          <a:p>
            <a:endParaRPr lang="nl-NL" dirty="0"/>
          </a:p>
          <a:p>
            <a:r>
              <a:rPr lang="nl-NL" dirty="0"/>
              <a:t>Ongeval gevaarlijke stof </a:t>
            </a:r>
          </a:p>
          <a:p>
            <a:r>
              <a:rPr lang="nl-NL" dirty="0"/>
              <a:t>Dit</a:t>
            </a:r>
            <a:r>
              <a:rPr lang="nl-NL" baseline="0" dirty="0"/>
              <a:t> is typisch brandweerjargon om te zeggen dat er bv een lek/emissie is van salpeterzuur, ammoniak, zoutzuur</a:t>
            </a:r>
          </a:p>
          <a:p>
            <a:endParaRPr lang="nl-NL" baseline="0" dirty="0"/>
          </a:p>
          <a:p>
            <a:r>
              <a:rPr lang="nl-NL" baseline="0" dirty="0"/>
              <a:t>Ongeval met letsel</a:t>
            </a:r>
          </a:p>
          <a:p>
            <a:r>
              <a:rPr lang="nl-NL" baseline="0" dirty="0"/>
              <a:t>Dit is brandweerjargon voor een ongeval. Hieronder valt EHBO, MT, RWC en LTI.</a:t>
            </a:r>
          </a:p>
          <a:p>
            <a:endParaRPr lang="nl-NL" baseline="0" dirty="0"/>
          </a:p>
          <a:p>
            <a:r>
              <a:rPr lang="nl-NL" baseline="0" dirty="0"/>
              <a:t>MT = </a:t>
            </a:r>
            <a:r>
              <a:rPr lang="nl-NL" baseline="0" dirty="0" err="1"/>
              <a:t>Medical</a:t>
            </a:r>
            <a:r>
              <a:rPr lang="nl-NL" baseline="0" dirty="0"/>
              <a:t> Treatment / Medische behandeling</a:t>
            </a:r>
          </a:p>
          <a:p>
            <a:r>
              <a:rPr lang="nl-NL" baseline="0" dirty="0"/>
              <a:t>RWC = </a:t>
            </a:r>
            <a:r>
              <a:rPr lang="nl-NL" baseline="0" dirty="0" err="1"/>
              <a:t>Restricted</a:t>
            </a:r>
            <a:r>
              <a:rPr lang="nl-NL" baseline="0" dirty="0"/>
              <a:t> </a:t>
            </a:r>
            <a:r>
              <a:rPr lang="nl-NL" baseline="0" dirty="0" err="1"/>
              <a:t>Work</a:t>
            </a:r>
            <a:r>
              <a:rPr lang="nl-NL" baseline="0" dirty="0"/>
              <a:t> Case / Aangepast werk</a:t>
            </a:r>
          </a:p>
          <a:p>
            <a:r>
              <a:rPr lang="nl-NL" baseline="0" dirty="0"/>
              <a:t>LTI = Lost Time </a:t>
            </a:r>
            <a:r>
              <a:rPr lang="nl-NL" baseline="0" dirty="0" err="1"/>
              <a:t>Injury</a:t>
            </a:r>
            <a:r>
              <a:rPr lang="nl-NL" baseline="0" dirty="0"/>
              <a:t> / Ongeval met verzuim</a:t>
            </a:r>
          </a:p>
          <a:p>
            <a:endParaRPr lang="nl-NL" dirty="0"/>
          </a:p>
        </p:txBody>
      </p:sp>
      <p:sp>
        <p:nvSpPr>
          <p:cNvPr id="4" name="Slide Number Placeholder 3"/>
          <p:cNvSpPr>
            <a:spLocks noGrp="1"/>
          </p:cNvSpPr>
          <p:nvPr>
            <p:ph type="sldNum" sz="quarter" idx="10"/>
          </p:nvPr>
        </p:nvSpPr>
        <p:spPr/>
        <p:txBody>
          <a:bodyPr/>
          <a:lstStyle/>
          <a:p>
            <a:fld id="{C173A540-84ED-4ADF-87FC-5CDB2806B821}" type="slidenum">
              <a:rPr lang="nl-NL" smtClean="0"/>
              <a:t>4</a:t>
            </a:fld>
            <a:endParaRPr lang="nl-NL"/>
          </a:p>
        </p:txBody>
      </p:sp>
    </p:spTree>
    <p:extLst>
      <p:ext uri="{BB962C8B-B14F-4D97-AF65-F5344CB8AC3E}">
        <p14:creationId xmlns:p14="http://schemas.microsoft.com/office/powerpoint/2010/main" val="530003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De wet zegt dat iedereen</a:t>
            </a:r>
            <a:r>
              <a:rPr lang="nl-NL" baseline="0" dirty="0"/>
              <a:t> verplicht is om te melden wat hij / zij aan levensbedreigende gebeurtenissen ziet. Dit kan gaan om een ongeval, een grote brand, een lek, een emissie naar lucht,….</a:t>
            </a:r>
            <a:r>
              <a:rPr lang="nl-NL" baseline="0" dirty="0" err="1"/>
              <a:t>etc</a:t>
            </a:r>
            <a:endParaRPr lang="nl-NL" baseline="0" dirty="0"/>
          </a:p>
          <a:p>
            <a:endParaRPr lang="nl-NL" baseline="0" dirty="0"/>
          </a:p>
          <a:p>
            <a:r>
              <a:rPr lang="nl-NL" baseline="0" dirty="0"/>
              <a:t>Ons alarmnummer kan je ten alle tijden bellen met elk toestel hier on site. Ook met een GSM , maar dan moet je het volledige nummer intikken!!</a:t>
            </a:r>
          </a:p>
          <a:p>
            <a:r>
              <a:rPr lang="nl-NL" baseline="0" dirty="0"/>
              <a:t>Vervolgens blijf je rustig en probeert aan de beveiliging zoveel mogelijk informatie te geven.</a:t>
            </a:r>
          </a:p>
          <a:p>
            <a:endParaRPr lang="nl-NL" baseline="0" dirty="0"/>
          </a:p>
          <a:p>
            <a:r>
              <a:rPr lang="nl-NL" baseline="0" dirty="0"/>
              <a:t>Bv. Ik ben……, ik staat in </a:t>
            </a:r>
            <a:r>
              <a:rPr lang="nl-NL" baseline="0" dirty="0" err="1"/>
              <a:t>Reforming</a:t>
            </a:r>
            <a:r>
              <a:rPr lang="nl-NL" baseline="0" dirty="0"/>
              <a:t> C aan de machinehal en hier is een brand…..</a:t>
            </a:r>
          </a:p>
          <a:p>
            <a:r>
              <a:rPr lang="nl-NL" baseline="0" dirty="0"/>
              <a:t>Indien mogelijk zeg je…..het is een klein brandje of het is een grote brand…..dan  kan de beveiliging makkelijker inschatten of er eventueel direct een alarmfase 1 moet gegeven worden </a:t>
            </a:r>
            <a:r>
              <a:rPr lang="nl-NL" baseline="0" dirty="0" err="1"/>
              <a:t>ipv</a:t>
            </a:r>
            <a:r>
              <a:rPr lang="nl-NL" baseline="0" dirty="0"/>
              <a:t> te starten met alarmfase 0.</a:t>
            </a:r>
          </a:p>
          <a:p>
            <a:endParaRPr lang="nl-NL" baseline="0" dirty="0"/>
          </a:p>
          <a:p>
            <a:r>
              <a:rPr lang="nl-NL" baseline="0" dirty="0"/>
              <a:t>Indien je een </a:t>
            </a:r>
            <a:r>
              <a:rPr lang="nl-NL" baseline="0" dirty="0" err="1"/>
              <a:t>brandmeldknop</a:t>
            </a:r>
            <a:r>
              <a:rPr lang="nl-NL" baseline="0" dirty="0"/>
              <a:t> indrukt, is het van belang dat je </a:t>
            </a:r>
            <a:r>
              <a:rPr lang="nl-NL" baseline="0" dirty="0" err="1"/>
              <a:t>asap</a:t>
            </a:r>
            <a:r>
              <a:rPr lang="nl-NL" baseline="0" dirty="0"/>
              <a:t> naar het nummer 100 belt om meer informatie te geven….is er geen telefoon in de buurt, loop naar een intercom en geef het zo door en vraag om 100 te bellen…</a:t>
            </a:r>
          </a:p>
          <a:p>
            <a:r>
              <a:rPr lang="nl-NL" baseline="0" dirty="0"/>
              <a:t>De brandmelding komt binnen bij de beveiliging en zij drukken op het brandalarm…..zolang er geen bijkomende info is, blijft het brandalarm gewoon gaan.</a:t>
            </a:r>
          </a:p>
          <a:p>
            <a:endParaRPr lang="nl-NL" baseline="0" dirty="0"/>
          </a:p>
          <a:p>
            <a:endParaRPr lang="nl-NL" dirty="0"/>
          </a:p>
        </p:txBody>
      </p:sp>
      <p:sp>
        <p:nvSpPr>
          <p:cNvPr id="4" name="Slide Number Placeholder 3"/>
          <p:cNvSpPr>
            <a:spLocks noGrp="1"/>
          </p:cNvSpPr>
          <p:nvPr>
            <p:ph type="sldNum" sz="quarter" idx="10"/>
          </p:nvPr>
        </p:nvSpPr>
        <p:spPr/>
        <p:txBody>
          <a:bodyPr/>
          <a:lstStyle/>
          <a:p>
            <a:fld id="{C173A540-84ED-4ADF-87FC-5CDB2806B821}" type="slidenum">
              <a:rPr lang="nl-NL" smtClean="0"/>
              <a:t>5</a:t>
            </a:fld>
            <a:endParaRPr lang="nl-NL"/>
          </a:p>
        </p:txBody>
      </p:sp>
    </p:spTree>
    <p:extLst>
      <p:ext uri="{BB962C8B-B14F-4D97-AF65-F5344CB8AC3E}">
        <p14:creationId xmlns:p14="http://schemas.microsoft.com/office/powerpoint/2010/main" val="3731339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dirty="0"/>
              <a:t>Operators evacueren in overleg met hun Proco. Operator</a:t>
            </a:r>
            <a:r>
              <a:rPr lang="nl-NL" sz="1200" baseline="0" dirty="0"/>
              <a:t> neemt contact op met de controlekamer of zij nog nodig zijn voor ondersteuning van de Proco (bv plant </a:t>
            </a:r>
            <a:r>
              <a:rPr lang="nl-NL" sz="1200" baseline="0" dirty="0" err="1"/>
              <a:t>sweep</a:t>
            </a:r>
            <a:r>
              <a:rPr lang="nl-NL" sz="1200" baseline="0" dirty="0"/>
              <a:t>, afsluiters sluiten, </a:t>
            </a:r>
            <a:r>
              <a:rPr lang="nl-NL" sz="1200" baseline="0" dirty="0" err="1"/>
              <a:t>etc</a:t>
            </a:r>
            <a:r>
              <a:rPr lang="nl-NL" sz="1200" baseline="0" dirty="0"/>
              <a:t>), alvorens naar een verzamelplaats </a:t>
            </a:r>
            <a:r>
              <a:rPr lang="nl-NL" sz="1200" baseline="0"/>
              <a:t>te gaan.</a:t>
            </a:r>
            <a:endParaRPr lang="nl-NL" sz="1200" dirty="0"/>
          </a:p>
          <a:p>
            <a:endParaRPr lang="nl-NL" dirty="0"/>
          </a:p>
        </p:txBody>
      </p:sp>
      <p:sp>
        <p:nvSpPr>
          <p:cNvPr id="4" name="Slide Number Placeholder 3"/>
          <p:cNvSpPr>
            <a:spLocks noGrp="1"/>
          </p:cNvSpPr>
          <p:nvPr>
            <p:ph type="sldNum" sz="quarter" idx="10"/>
          </p:nvPr>
        </p:nvSpPr>
        <p:spPr/>
        <p:txBody>
          <a:bodyPr/>
          <a:lstStyle/>
          <a:p>
            <a:fld id="{C173A540-84ED-4ADF-87FC-5CDB2806B821}" type="slidenum">
              <a:rPr lang="nl-NL" smtClean="0"/>
              <a:t>8</a:t>
            </a:fld>
            <a:endParaRPr lang="nl-NL"/>
          </a:p>
        </p:txBody>
      </p:sp>
    </p:spTree>
    <p:extLst>
      <p:ext uri="{BB962C8B-B14F-4D97-AF65-F5344CB8AC3E}">
        <p14:creationId xmlns:p14="http://schemas.microsoft.com/office/powerpoint/2010/main" val="4223767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dirty="0"/>
              <a:t>Operators evacueren in overleg met hun Proco. Operator</a:t>
            </a:r>
            <a:r>
              <a:rPr lang="nl-NL" sz="1200" baseline="0" dirty="0"/>
              <a:t> neemt contact op met de controlekamer of zij nog nodig zijn voor ondersteuning van de Proco (bv plant </a:t>
            </a:r>
            <a:r>
              <a:rPr lang="nl-NL" sz="1200" baseline="0" dirty="0" err="1"/>
              <a:t>sweep</a:t>
            </a:r>
            <a:r>
              <a:rPr lang="nl-NL" sz="1200" baseline="0" dirty="0"/>
              <a:t>, afsluiters sluiten, </a:t>
            </a:r>
            <a:r>
              <a:rPr lang="nl-NL" sz="1200" baseline="0" dirty="0" err="1"/>
              <a:t>etc</a:t>
            </a:r>
            <a:r>
              <a:rPr lang="nl-NL" sz="1200" baseline="0" dirty="0"/>
              <a:t>), alvorens naar een verzamelplaats </a:t>
            </a:r>
            <a:r>
              <a:rPr lang="nl-NL" sz="1200" baseline="0"/>
              <a:t>te gaan.</a:t>
            </a:r>
            <a:endParaRPr lang="nl-NL" sz="1200" dirty="0"/>
          </a:p>
          <a:p>
            <a:endParaRPr lang="nl-NL" dirty="0"/>
          </a:p>
        </p:txBody>
      </p:sp>
      <p:sp>
        <p:nvSpPr>
          <p:cNvPr id="4" name="Slide Number Placeholder 3"/>
          <p:cNvSpPr>
            <a:spLocks noGrp="1"/>
          </p:cNvSpPr>
          <p:nvPr>
            <p:ph type="sldNum" sz="quarter" idx="10"/>
          </p:nvPr>
        </p:nvSpPr>
        <p:spPr/>
        <p:txBody>
          <a:bodyPr/>
          <a:lstStyle/>
          <a:p>
            <a:fld id="{C173A540-84ED-4ADF-87FC-5CDB2806B821}" type="slidenum">
              <a:rPr lang="nl-NL" smtClean="0"/>
              <a:t>9</a:t>
            </a:fld>
            <a:endParaRPr lang="nl-NL"/>
          </a:p>
        </p:txBody>
      </p:sp>
    </p:spTree>
    <p:extLst>
      <p:ext uri="{BB962C8B-B14F-4D97-AF65-F5344CB8AC3E}">
        <p14:creationId xmlns:p14="http://schemas.microsoft.com/office/powerpoint/2010/main" val="3074036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Bedrijfsbrandweer</a:t>
            </a:r>
          </a:p>
          <a:p>
            <a:pPr lvl="0"/>
            <a:r>
              <a:rPr lang="nl-NL" dirty="0"/>
              <a:t>Ca. 65 brandweermannen</a:t>
            </a:r>
          </a:p>
          <a:p>
            <a:pPr lvl="0"/>
            <a:r>
              <a:rPr lang="nl-NL" dirty="0"/>
              <a:t>Allemaal opgeleid als Manschap A en gaspakdrager.</a:t>
            </a:r>
          </a:p>
          <a:p>
            <a:pPr lvl="0"/>
            <a:r>
              <a:rPr lang="nl-NL" dirty="0"/>
              <a:t>Een gedeelte ook opgeleid tot </a:t>
            </a:r>
            <a:r>
              <a:rPr lang="nl-NL" dirty="0" err="1"/>
              <a:t>voertuigbediender</a:t>
            </a:r>
            <a:r>
              <a:rPr lang="nl-NL" dirty="0"/>
              <a:t> en hebben een rijbewijs C.</a:t>
            </a:r>
          </a:p>
          <a:p>
            <a:pPr lvl="0"/>
            <a:r>
              <a:rPr lang="nl-NL" dirty="0"/>
              <a:t>Ingeval van calamiteit rukken we uit met minimaal 5 manschappen (1 bevelvoerder en 4 brandweermannen) </a:t>
            </a:r>
            <a:endParaRPr lang="en-US" dirty="0"/>
          </a:p>
          <a:p>
            <a:r>
              <a:rPr lang="nl-NL" baseline="0" dirty="0"/>
              <a:t>Iedereen is opgeleid als gaspakdrager zodat we een NH3 lek kunnen bestrijden (de inzet opstarten).</a:t>
            </a:r>
          </a:p>
          <a:p>
            <a:r>
              <a:rPr lang="nl-NL" baseline="0" dirty="0"/>
              <a:t>We hebben een tankautospuit en een interventievoertuig in de brandweergarage staan</a:t>
            </a:r>
          </a:p>
          <a:p>
            <a:r>
              <a:rPr lang="nl-NL" baseline="0" dirty="0"/>
              <a:t>Al deze eisen zijn vastgelegd in ons aanwijsbeleid dat ons is toegekend door de Veiligheidsregio Zeeland.</a:t>
            </a:r>
          </a:p>
          <a:p>
            <a:endParaRPr lang="nl-NL" baseline="0" dirty="0"/>
          </a:p>
          <a:p>
            <a:r>
              <a:rPr lang="nl-NL" baseline="0" dirty="0"/>
              <a:t>EHBO/ Gezondheidsdienst</a:t>
            </a:r>
          </a:p>
          <a:p>
            <a:r>
              <a:rPr lang="nl-NL" baseline="0" dirty="0"/>
              <a:t>3 verpleegkundigen van maandag 6h00 tem vrijdag 22h00</a:t>
            </a:r>
          </a:p>
          <a:p>
            <a:r>
              <a:rPr lang="nl-NL" baseline="0" dirty="0"/>
              <a:t>Ca. 60 EHBO’ers, waarvan de EHBO’ers in ploegen van dienst lopen bij afwezigheid van de medische dienst.</a:t>
            </a:r>
          </a:p>
          <a:p>
            <a:r>
              <a:rPr lang="nl-NL" baseline="0" dirty="0"/>
              <a:t>Er lopen altijd 2 EHBO’ers van dienst. </a:t>
            </a:r>
          </a:p>
          <a:p>
            <a:endParaRPr lang="nl-NL" baseline="0" dirty="0"/>
          </a:p>
          <a:p>
            <a:r>
              <a:rPr lang="nl-NL" baseline="0" dirty="0"/>
              <a:t>Beveiliging</a:t>
            </a:r>
          </a:p>
          <a:p>
            <a:pPr marL="0" marR="0" lvl="1" indent="0" algn="l" defTabSz="914400" rtl="0" eaLnBrk="1" fontAlgn="auto" latinLnBrk="0" hangingPunct="1">
              <a:lnSpc>
                <a:spcPct val="100000"/>
              </a:lnSpc>
              <a:spcBef>
                <a:spcPts val="0"/>
              </a:spcBef>
              <a:spcAft>
                <a:spcPts val="0"/>
              </a:spcAft>
              <a:buClrTx/>
              <a:buSzTx/>
              <a:buFontTx/>
              <a:buNone/>
              <a:tabLst/>
              <a:defRPr/>
            </a:pPr>
            <a:r>
              <a:rPr lang="nl-NL" dirty="0"/>
              <a:t>8 beveiligers die in een 7 ploegensysteem lopen </a:t>
            </a:r>
          </a:p>
          <a:p>
            <a:r>
              <a:rPr lang="nl-NL" baseline="0" dirty="0"/>
              <a:t>Bij hen start de calamiteit. Als telefoon 100 rinkelt laten ze al hun werkzaamheden vallen en dan krijgt dat toestel voorrang, Idem voor een melding van de BMC (= brandmeldcentrale).</a:t>
            </a:r>
          </a:p>
          <a:p>
            <a:endParaRPr lang="nl-NL" baseline="0" dirty="0"/>
          </a:p>
          <a:p>
            <a:r>
              <a:rPr lang="nl-NL" baseline="0" dirty="0"/>
              <a:t>Chef van dienst HESQ</a:t>
            </a:r>
          </a:p>
          <a:p>
            <a:r>
              <a:rPr lang="nl-NL" baseline="0" dirty="0"/>
              <a:t>Dit kunnen zijn Bart Van den Brande, Reggie van Immerseel, Hans Klandermans, Jos de Kort, Dimitri Overmeire, Peter Cnudde. Vanaf Juni 2019 komen daar Ewoud </a:t>
            </a:r>
            <a:r>
              <a:rPr lang="nl-NL" baseline="0" dirty="0" err="1"/>
              <a:t>vd</a:t>
            </a:r>
            <a:r>
              <a:rPr lang="nl-NL" baseline="0" dirty="0"/>
              <a:t> Brande en Niels </a:t>
            </a:r>
            <a:r>
              <a:rPr lang="nl-NL" baseline="0" dirty="0" err="1"/>
              <a:t>Boogaerd</a:t>
            </a:r>
            <a:r>
              <a:rPr lang="nl-NL" baseline="0"/>
              <a:t> bij.</a:t>
            </a:r>
            <a:endParaRPr lang="nl-NL" baseline="0" dirty="0"/>
          </a:p>
          <a:p>
            <a:r>
              <a:rPr lang="nl-NL" baseline="0" dirty="0"/>
              <a:t>Worden bij elke calamiteit verwittigd en komen naar het bedrijf. Tenzij dat na overleg onnodig blijkt te zijn.</a:t>
            </a:r>
          </a:p>
          <a:p>
            <a:endParaRPr lang="nl-NL" baseline="0" dirty="0"/>
          </a:p>
          <a:p>
            <a:r>
              <a:rPr lang="nl-NL" baseline="0" dirty="0" err="1"/>
              <a:t>Noodplancoordinatoren</a:t>
            </a:r>
            <a:endParaRPr lang="nl-NL" baseline="0" dirty="0"/>
          </a:p>
          <a:p>
            <a:r>
              <a:rPr lang="nl-NL" baseline="0" dirty="0"/>
              <a:t>Dit zijn mensen van de onderhoudsdienst. Dat zijn de mensen die nu van dienst lopen voor WTB gassen en WTB Zouten.</a:t>
            </a:r>
          </a:p>
          <a:p>
            <a:r>
              <a:rPr lang="nl-NL" baseline="0" dirty="0"/>
              <a:t>Bv. Davy Kuijpers, Marcel Riemens, Johan Huigh, Stijn Verstuyf, Martin Walhout, </a:t>
            </a:r>
            <a:r>
              <a:rPr lang="nl-NL" baseline="0" dirty="0" err="1"/>
              <a:t>Rene</a:t>
            </a:r>
            <a:r>
              <a:rPr lang="nl-NL" baseline="0" dirty="0"/>
              <a:t> Hamelink, Adri de Putter, Yves Baetens,….</a:t>
            </a:r>
            <a:r>
              <a:rPr lang="nl-NL" baseline="0" dirty="0" err="1"/>
              <a:t>etc</a:t>
            </a:r>
            <a:endParaRPr lang="nl-NL" baseline="0" dirty="0"/>
          </a:p>
          <a:p>
            <a:r>
              <a:rPr lang="nl-NL" baseline="0" dirty="0"/>
              <a:t>Zij gaan de </a:t>
            </a:r>
            <a:r>
              <a:rPr lang="nl-NL" baseline="0" dirty="0" err="1"/>
              <a:t>coordinatieruimte</a:t>
            </a:r>
            <a:r>
              <a:rPr lang="nl-NL" baseline="0" dirty="0"/>
              <a:t> bemannen. Deze ruimtes zijn aan P1 en P2. Zij worden gealarmeerd vanaf alarmfase 1.</a:t>
            </a:r>
          </a:p>
          <a:p>
            <a:r>
              <a:rPr lang="nl-NL" b="1" baseline="0" dirty="0"/>
              <a:t>Wat doen zij?</a:t>
            </a:r>
          </a:p>
          <a:p>
            <a:pPr marL="228600" indent="-228600">
              <a:buAutoNum type="arabicPeriod"/>
            </a:pPr>
            <a:r>
              <a:rPr lang="nl-NL" baseline="0" dirty="0"/>
              <a:t>Samen met de chef van dienst van de HESQ zullen zij de calamiteit op een kaart uitzetten</a:t>
            </a:r>
          </a:p>
          <a:p>
            <a:pPr marL="228600" indent="-228600">
              <a:buAutoNum type="arabicPeriod"/>
            </a:pPr>
            <a:r>
              <a:rPr lang="nl-NL" baseline="0" dirty="0"/>
              <a:t>Wegafzettingen regelen</a:t>
            </a:r>
          </a:p>
          <a:p>
            <a:pPr marL="228600" indent="-228600">
              <a:buAutoNum type="arabicPeriod"/>
            </a:pPr>
            <a:r>
              <a:rPr lang="nl-NL" baseline="0" dirty="0"/>
              <a:t>Officier van dienst van de gemeente te woord staan</a:t>
            </a:r>
          </a:p>
          <a:p>
            <a:pPr marL="228600" indent="-228600">
              <a:buAutoNum type="arabicPeriod"/>
            </a:pPr>
            <a:r>
              <a:rPr lang="nl-NL" baseline="0" dirty="0"/>
              <a:t>De nodige meldingen doen naar de piketambtenaar (dit is specifiek voor HESQ)</a:t>
            </a:r>
          </a:p>
          <a:p>
            <a:pPr marL="228600" indent="-228600">
              <a:buAutoNum type="arabicPeriod"/>
            </a:pPr>
            <a:r>
              <a:rPr lang="nl-NL" baseline="0" dirty="0"/>
              <a:t>Indien nodig extra materiaal regelen (zuigwagen, hoogtewerker,…)</a:t>
            </a:r>
          </a:p>
          <a:p>
            <a:pPr marL="228600" indent="-228600">
              <a:buAutoNum type="arabicPeriod"/>
            </a:pPr>
            <a:r>
              <a:rPr lang="nl-NL" baseline="0" dirty="0"/>
              <a:t>Telefoon 300 opnemen en ontruimingen van de afdelingen registreren</a:t>
            </a:r>
          </a:p>
          <a:p>
            <a:endParaRPr lang="nl-NL" baseline="0" dirty="0"/>
          </a:p>
          <a:p>
            <a:r>
              <a:rPr lang="nl-NL" baseline="0" dirty="0"/>
              <a:t>Storingsdienst</a:t>
            </a:r>
          </a:p>
          <a:p>
            <a:r>
              <a:rPr lang="nl-NL" baseline="0" dirty="0"/>
              <a:t>Melden zich bij elke alarm in de portiersloge. Zij begeleiden hulpdiensten, openen poorten, wegafzettingen,…..</a:t>
            </a:r>
            <a:r>
              <a:rPr lang="nl-NL" baseline="0" dirty="0" err="1"/>
              <a:t>etc</a:t>
            </a:r>
            <a:endParaRPr lang="nl-NL" baseline="0" dirty="0"/>
          </a:p>
          <a:p>
            <a:endParaRPr lang="nl-NL" baseline="0" dirty="0"/>
          </a:p>
          <a:p>
            <a:r>
              <a:rPr lang="nl-NL" baseline="0" dirty="0"/>
              <a:t>Proco/ chef van dienst van de afdeling</a:t>
            </a:r>
          </a:p>
          <a:p>
            <a:r>
              <a:rPr lang="nl-NL" baseline="0" dirty="0"/>
              <a:t>Proco zorgt voor het veilig stellen van de plant, ontruiming, intrekken werkvergunning, starten brandweerpompen,…</a:t>
            </a:r>
            <a:r>
              <a:rPr lang="nl-NL" baseline="0" dirty="0" err="1"/>
              <a:t>etc</a:t>
            </a:r>
            <a:endParaRPr lang="nl-NL" baseline="0" dirty="0"/>
          </a:p>
          <a:p>
            <a:r>
              <a:rPr lang="nl-NL" baseline="0" dirty="0"/>
              <a:t>Hij kan deze taken delegeren bv aan chef van dienst van zijn afdeling, assistent </a:t>
            </a:r>
            <a:r>
              <a:rPr lang="nl-NL" baseline="0" dirty="0" err="1"/>
              <a:t>proco</a:t>
            </a:r>
            <a:r>
              <a:rPr lang="nl-NL" baseline="0" dirty="0"/>
              <a:t>, hoofdoperator,….</a:t>
            </a:r>
            <a:r>
              <a:rPr lang="nl-NL" baseline="0" dirty="0" err="1"/>
              <a:t>etc</a:t>
            </a:r>
            <a:r>
              <a:rPr lang="nl-NL" baseline="0" dirty="0"/>
              <a:t>…maar hij blijft eind verantwoordelijke om te zorgen dat alles goed verloopt op de afdeling.</a:t>
            </a:r>
          </a:p>
          <a:p>
            <a:r>
              <a:rPr lang="nl-NL" baseline="0" dirty="0"/>
              <a:t>Chef van dienst van de afdeling komt als hulp voor de afdeling. Hij helpt waar nodig op de afdeling.</a:t>
            </a:r>
          </a:p>
          <a:p>
            <a:endParaRPr lang="nl-NL" baseline="0" dirty="0"/>
          </a:p>
          <a:p>
            <a:r>
              <a:rPr lang="nl-NL" baseline="0" dirty="0"/>
              <a:t>Ontruimingsleider/</a:t>
            </a:r>
            <a:r>
              <a:rPr lang="nl-NL" baseline="0" dirty="0" err="1"/>
              <a:t>Ontruimers</a:t>
            </a:r>
            <a:endParaRPr lang="nl-NL" baseline="0" dirty="0"/>
          </a:p>
          <a:p>
            <a:r>
              <a:rPr lang="nl-NL" baseline="0" dirty="0"/>
              <a:t>Staat benoemd op de ontruimingsplannen van de afdelingen wie dit zijn. Hangen op verschillende locaties op.</a:t>
            </a:r>
          </a:p>
          <a:p>
            <a:r>
              <a:rPr lang="nl-NL" baseline="0" dirty="0"/>
              <a:t>In de productie afdeling is de ontruimingsleider de </a:t>
            </a:r>
            <a:r>
              <a:rPr lang="nl-NL" baseline="0" dirty="0" err="1"/>
              <a:t>proco</a:t>
            </a:r>
            <a:r>
              <a:rPr lang="nl-NL" baseline="0" dirty="0"/>
              <a:t>, maar deze taak kan hij doordelegeren.</a:t>
            </a:r>
          </a:p>
          <a:p>
            <a:endParaRPr lang="nl-NL" baseline="0" dirty="0"/>
          </a:p>
          <a:p>
            <a:r>
              <a:rPr lang="nl-NL" baseline="0" dirty="0"/>
              <a:t>Manager van dienst</a:t>
            </a:r>
          </a:p>
          <a:p>
            <a:r>
              <a:rPr lang="nl-NL" baseline="0" dirty="0"/>
              <a:t>Deze worden opgeroepen vanaf alarmfase 2. Zij zullen naar de coördinatieruimte komen en daar de nodige zaken oppakken. </a:t>
            </a:r>
          </a:p>
          <a:p>
            <a:r>
              <a:rPr lang="nl-NL" baseline="0" dirty="0"/>
              <a:t>Bv pers te woord staan, Yara int inlichten, bij gewonde extra mensen oproepen bv HR om familie in te lichten,…</a:t>
            </a:r>
            <a:r>
              <a:rPr lang="nl-NL" baseline="0" dirty="0" err="1"/>
              <a:t>etc</a:t>
            </a:r>
            <a:endParaRPr lang="nl-NL" baseline="0" dirty="0"/>
          </a:p>
          <a:p>
            <a:r>
              <a:rPr lang="nl-NL" baseline="0" dirty="0"/>
              <a:t>Als de afdeling eerder een manager van dienst nodig heeft, moeten ze die zelf bellen.</a:t>
            </a:r>
          </a:p>
          <a:p>
            <a:endParaRPr lang="nl-NL" baseline="0" dirty="0"/>
          </a:p>
          <a:p>
            <a:r>
              <a:rPr lang="nl-NL" baseline="0" dirty="0"/>
              <a:t>BOT team</a:t>
            </a:r>
          </a:p>
          <a:p>
            <a:r>
              <a:rPr lang="nl-NL" baseline="0" dirty="0"/>
              <a:t>Hier kunnen mensen van de noodorganisatie terecht na een calamiteit. </a:t>
            </a:r>
          </a:p>
          <a:p>
            <a:r>
              <a:rPr lang="nl-NL" baseline="0" dirty="0"/>
              <a:t>De laatste keer dat hiervan gebruikt gemaakt is, was met het ongeval in Ureum 7</a:t>
            </a:r>
          </a:p>
          <a:p>
            <a:r>
              <a:rPr lang="nl-NL" baseline="0" dirty="0"/>
              <a:t>Wie zijn hiervoor opgeleid? Frits van Zadelhof en Valentino van </a:t>
            </a:r>
            <a:r>
              <a:rPr lang="nl-NL" baseline="0" dirty="0" err="1"/>
              <a:t>Overmeere</a:t>
            </a:r>
            <a:r>
              <a:rPr lang="nl-NL" baseline="0" dirty="0"/>
              <a:t>.</a:t>
            </a:r>
          </a:p>
          <a:p>
            <a:endParaRPr lang="nl-NL" baseline="0" dirty="0"/>
          </a:p>
          <a:p>
            <a:endParaRPr lang="nl-NL" baseline="0" dirty="0"/>
          </a:p>
          <a:p>
            <a:endParaRPr lang="nl-NL" dirty="0"/>
          </a:p>
        </p:txBody>
      </p:sp>
      <p:sp>
        <p:nvSpPr>
          <p:cNvPr id="4" name="Slide Number Placeholder 3"/>
          <p:cNvSpPr>
            <a:spLocks noGrp="1"/>
          </p:cNvSpPr>
          <p:nvPr>
            <p:ph type="sldNum" sz="quarter" idx="10"/>
          </p:nvPr>
        </p:nvSpPr>
        <p:spPr/>
        <p:txBody>
          <a:bodyPr/>
          <a:lstStyle/>
          <a:p>
            <a:fld id="{C173A540-84ED-4ADF-87FC-5CDB2806B821}" type="slidenum">
              <a:rPr lang="nl-NL" smtClean="0"/>
              <a:t>12</a:t>
            </a:fld>
            <a:endParaRPr lang="nl-NL"/>
          </a:p>
        </p:txBody>
      </p:sp>
    </p:spTree>
    <p:extLst>
      <p:ext uri="{BB962C8B-B14F-4D97-AF65-F5344CB8AC3E}">
        <p14:creationId xmlns:p14="http://schemas.microsoft.com/office/powerpoint/2010/main" val="3982592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We roepen de windrichting normaal NIET om via de noodomroep</a:t>
            </a:r>
            <a:r>
              <a:rPr lang="nl-NL" baseline="0" dirty="0"/>
              <a:t> om dat deze op elke locatie van het terrein verschillende kan zijn (door </a:t>
            </a:r>
            <a:r>
              <a:rPr lang="nl-NL" baseline="0" dirty="0" err="1"/>
              <a:t>ondermeer</a:t>
            </a:r>
            <a:r>
              <a:rPr lang="nl-NL" baseline="0" dirty="0"/>
              <a:t> de hoge gebouwen).</a:t>
            </a:r>
          </a:p>
          <a:p>
            <a:r>
              <a:rPr lang="nl-NL" baseline="0" dirty="0"/>
              <a:t>Het is heel belangrijk als je het alarm hoort, direct te zorgen dat je de windrichting ter plaatse kent. (via windvaan, pluim uit toren)</a:t>
            </a:r>
          </a:p>
          <a:p>
            <a:endParaRPr lang="nl-NL" baseline="0" dirty="0"/>
          </a:p>
          <a:p>
            <a:pPr lvl="0"/>
            <a:r>
              <a:rPr lang="nl-NL"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nl-NL" sz="1200" kern="1200" dirty="0">
                <a:solidFill>
                  <a:schemeClr val="tx1"/>
                </a:solidFill>
                <a:effectLst/>
                <a:latin typeface="+mn-lt"/>
                <a:ea typeface="+mn-ea"/>
                <a:cs typeface="+mn-cs"/>
              </a:rPr>
              <a:t>Verder laten de</a:t>
            </a:r>
            <a:r>
              <a:rPr lang="nl-NL" sz="1200" kern="1200" baseline="0" dirty="0">
                <a:solidFill>
                  <a:schemeClr val="tx1"/>
                </a:solidFill>
                <a:effectLst/>
                <a:latin typeface="+mn-lt"/>
                <a:ea typeface="+mn-ea"/>
                <a:cs typeface="+mn-cs"/>
              </a:rPr>
              <a:t> </a:t>
            </a:r>
            <a:r>
              <a:rPr lang="nl-NL" sz="1200" kern="1200" baseline="0" dirty="0" err="1">
                <a:solidFill>
                  <a:schemeClr val="tx1"/>
                </a:solidFill>
                <a:effectLst/>
                <a:latin typeface="+mn-lt"/>
                <a:ea typeface="+mn-ea"/>
                <a:cs typeface="+mn-cs"/>
              </a:rPr>
              <a:t>Proco’s</a:t>
            </a:r>
            <a:r>
              <a:rPr lang="nl-NL" sz="1200" kern="1200" baseline="0" dirty="0">
                <a:solidFill>
                  <a:schemeClr val="tx1"/>
                </a:solidFill>
                <a:effectLst/>
                <a:latin typeface="+mn-lt"/>
                <a:ea typeface="+mn-ea"/>
                <a:cs typeface="+mn-cs"/>
              </a:rPr>
              <a:t> de brandbluspompen van hun afdelingen ALTIJD  opstarten.</a:t>
            </a:r>
            <a:endParaRPr lang="en-US" sz="1200" kern="1200" dirty="0">
              <a:solidFill>
                <a:schemeClr val="tx1"/>
              </a:solidFill>
              <a:effectLst/>
              <a:latin typeface="+mn-lt"/>
              <a:ea typeface="+mn-ea"/>
              <a:cs typeface="+mn-cs"/>
            </a:endParaRPr>
          </a:p>
          <a:p>
            <a:endParaRPr lang="en-US" dirty="0"/>
          </a:p>
          <a:p>
            <a:endParaRPr lang="nl-NL" dirty="0"/>
          </a:p>
        </p:txBody>
      </p:sp>
      <p:sp>
        <p:nvSpPr>
          <p:cNvPr id="4" name="Slide Number Placeholder 3"/>
          <p:cNvSpPr>
            <a:spLocks noGrp="1"/>
          </p:cNvSpPr>
          <p:nvPr>
            <p:ph type="sldNum" sz="quarter" idx="10"/>
          </p:nvPr>
        </p:nvSpPr>
        <p:spPr/>
        <p:txBody>
          <a:bodyPr/>
          <a:lstStyle/>
          <a:p>
            <a:fld id="{C173A540-84ED-4ADF-87FC-5CDB2806B821}" type="slidenum">
              <a:rPr lang="nl-NL" smtClean="0"/>
              <a:t>13</a:t>
            </a:fld>
            <a:endParaRPr lang="nl-NL"/>
          </a:p>
        </p:txBody>
      </p:sp>
    </p:spTree>
    <p:extLst>
      <p:ext uri="{BB962C8B-B14F-4D97-AF65-F5344CB8AC3E}">
        <p14:creationId xmlns:p14="http://schemas.microsoft.com/office/powerpoint/2010/main" val="35690662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Indie</a:t>
            </a:r>
            <a:r>
              <a:rPr lang="nl-NL" baseline="0" dirty="0"/>
              <a:t>n je moet ontruimen zijn volgende zaken van belang</a:t>
            </a:r>
          </a:p>
          <a:p>
            <a:pPr marL="228600" indent="-228600">
              <a:buAutoNum type="arabicPeriod"/>
            </a:pPr>
            <a:r>
              <a:rPr lang="nl-NL" baseline="0" dirty="0"/>
              <a:t>Als je kan ontruimen naar de controlekamer (als de windrichting gunstig is) dan doe je dit. </a:t>
            </a:r>
            <a:r>
              <a:rPr lang="nl-NL" baseline="0" dirty="0" err="1"/>
              <a:t>Contractors</a:t>
            </a:r>
            <a:r>
              <a:rPr lang="nl-NL" baseline="0" dirty="0"/>
              <a:t> moeten hun werkvergunning inleveren en BLIJVEN in de controlekamer. Zeg dit ook tegen hen. Als iedereen binnen is (of je merkt dat er geen mensen meer binnenkomen of de operator geeft aan dat hij niemand meer buiten ziet). Bel je naar het toestel 300 om te melden dat de plant ontruimt is en of je compleet bent. Indien niet, geef je aan wie je mist. Je kunt als ontruimingsleider deze taak ook delegeren aan bv chef van dienst afdeling, </a:t>
            </a:r>
            <a:r>
              <a:rPr lang="nl-NL" baseline="0" dirty="0" err="1"/>
              <a:t>ass</a:t>
            </a:r>
            <a:r>
              <a:rPr lang="nl-NL" baseline="0" dirty="0"/>
              <a:t> </a:t>
            </a:r>
            <a:r>
              <a:rPr lang="nl-NL" baseline="0" dirty="0" err="1"/>
              <a:t>proco</a:t>
            </a:r>
            <a:r>
              <a:rPr lang="nl-NL" baseline="0" dirty="0"/>
              <a:t>, hoofdoperator,…</a:t>
            </a:r>
          </a:p>
          <a:p>
            <a:pPr marL="0" indent="0">
              <a:buNone/>
            </a:pPr>
            <a:endParaRPr lang="nl-NL" baseline="0" dirty="0"/>
          </a:p>
          <a:p>
            <a:r>
              <a:rPr lang="nl-NL" baseline="0" dirty="0"/>
              <a:t>2. Als de wind uit de verkeerde richting komt, ontruim je naar een vluchtplaats. Daar gekomen, bel je met de noodtelefoon (geel toestel met rode drukknop) naar het nummer 300. Dan krijg je een noodplancoördinator aan de lijn en dan zeg je</a:t>
            </a:r>
          </a:p>
          <a:p>
            <a:pPr marL="171450" indent="-171450">
              <a:buFont typeface="Arial" panose="020B0604020202020204" pitchFamily="34" charset="0"/>
              <a:buChar char="•"/>
            </a:pPr>
            <a:r>
              <a:rPr lang="nl-NL" baseline="0" dirty="0"/>
              <a:t>Wie je bent en je firma naam (indien van toepassing)</a:t>
            </a:r>
          </a:p>
          <a:p>
            <a:pPr marL="171450" indent="-171450">
              <a:buFont typeface="Arial" panose="020B0604020202020204" pitchFamily="34" charset="0"/>
              <a:buChar char="•"/>
            </a:pPr>
            <a:r>
              <a:rPr lang="nl-NL" baseline="0" dirty="0"/>
              <a:t>Met hoeveel mensen je er staat</a:t>
            </a:r>
          </a:p>
          <a:p>
            <a:pPr marL="171450" indent="-171450">
              <a:buFont typeface="Arial" panose="020B0604020202020204" pitchFamily="34" charset="0"/>
              <a:buChar char="•"/>
            </a:pPr>
            <a:r>
              <a:rPr lang="nl-NL" baseline="0" dirty="0"/>
              <a:t>Van welke afdeling je komt</a:t>
            </a:r>
            <a:r>
              <a:rPr lang="en-US" baseline="0" dirty="0"/>
              <a:t> </a:t>
            </a:r>
          </a:p>
          <a:p>
            <a:pPr marL="171450" indent="-171450">
              <a:buFont typeface="Arial" panose="020B0604020202020204" pitchFamily="34" charset="0"/>
              <a:buChar char="•"/>
            </a:pPr>
            <a:r>
              <a:rPr lang="nl-NL" baseline="0" dirty="0"/>
              <a:t>De nummer van je werkvergunning (indien van toepassing) – Is geen verplichting, maar kan soms interessant zijn.</a:t>
            </a:r>
          </a:p>
          <a:p>
            <a:pPr marL="0" indent="0">
              <a:buFont typeface="Arial" panose="020B0604020202020204" pitchFamily="34" charset="0"/>
              <a:buNone/>
            </a:pPr>
            <a:r>
              <a:rPr lang="nl-NL" baseline="0" dirty="0"/>
              <a:t>De rest van de calamiteit blijf je daar staan!</a:t>
            </a:r>
          </a:p>
          <a:p>
            <a:pPr marL="0" indent="0">
              <a:buFont typeface="Arial" panose="020B0604020202020204" pitchFamily="34" charset="0"/>
              <a:buNone/>
            </a:pPr>
            <a:r>
              <a:rPr lang="nl-NL" baseline="0" dirty="0"/>
              <a:t>De noodplancoördinator neemt op zijn beurt contact op met de betrokken afdeling en zal deze mensen melden als terecht.</a:t>
            </a:r>
          </a:p>
          <a:p>
            <a:pPr marL="0" indent="0">
              <a:buFont typeface="Arial" panose="020B0604020202020204" pitchFamily="34" charset="0"/>
              <a:buNone/>
            </a:pPr>
            <a:endParaRPr lang="nl-NL" baseline="0" dirty="0"/>
          </a:p>
          <a:p>
            <a:pPr marL="0" indent="0">
              <a:buFont typeface="Arial" panose="020B0604020202020204" pitchFamily="34" charset="0"/>
              <a:buNone/>
            </a:pPr>
            <a:r>
              <a:rPr lang="nl-NL" baseline="0" dirty="0"/>
              <a:t>3. Als vervolgens het ook verstandig is om de controlekamer te verlaten, dan wordt de ontruiming gestart. Je volgt de instructies op van de </a:t>
            </a:r>
            <a:r>
              <a:rPr lang="nl-NL" baseline="0" dirty="0" err="1"/>
              <a:t>ontruimers</a:t>
            </a:r>
            <a:r>
              <a:rPr lang="nl-NL" baseline="0" dirty="0"/>
              <a:t> en de ontruimingsleiders.</a:t>
            </a:r>
          </a:p>
          <a:p>
            <a:pPr marL="0" indent="0">
              <a:buFont typeface="Arial" panose="020B0604020202020204" pitchFamily="34" charset="0"/>
              <a:buNone/>
            </a:pPr>
            <a:r>
              <a:rPr lang="nl-NL" baseline="0" dirty="0"/>
              <a:t>Als de groep bij een vluchtplaats is gearriveerd. Wordt ook dan met de noodtelefoon naar het toestel 300 gebeld om dit te melden.</a:t>
            </a:r>
          </a:p>
          <a:p>
            <a:pPr marL="0" indent="0">
              <a:buFont typeface="Arial" panose="020B0604020202020204" pitchFamily="34" charset="0"/>
              <a:buNone/>
            </a:pPr>
            <a:r>
              <a:rPr lang="nl-NL" baseline="0" dirty="0"/>
              <a:t>Zeer belangrijk om ook te zeggen is of je nog mensen mist.</a:t>
            </a:r>
          </a:p>
          <a:p>
            <a:pPr marL="0" indent="0">
              <a:buFont typeface="Arial" panose="020B0604020202020204" pitchFamily="34" charset="0"/>
              <a:buNone/>
            </a:pPr>
            <a:endParaRPr lang="nl-NL"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200" b="1" kern="1200" dirty="0">
                <a:solidFill>
                  <a:schemeClr val="tx1"/>
                </a:solidFill>
                <a:effectLst/>
                <a:latin typeface="+mn-lt"/>
                <a:ea typeface="+mn-ea"/>
                <a:cs typeface="+mn-cs"/>
              </a:rPr>
              <a:t>Wat te doen met de draaiende </a:t>
            </a:r>
            <a:r>
              <a:rPr lang="nl-NL" sz="1200" b="1" kern="1200" dirty="0" err="1">
                <a:solidFill>
                  <a:schemeClr val="tx1"/>
                </a:solidFill>
                <a:effectLst/>
                <a:latin typeface="+mn-lt"/>
                <a:ea typeface="+mn-ea"/>
                <a:cs typeface="+mn-cs"/>
              </a:rPr>
              <a:t>plants</a:t>
            </a:r>
            <a:r>
              <a:rPr lang="nl-NL" sz="1200" b="1" kern="1200" dirty="0">
                <a:solidFill>
                  <a:schemeClr val="tx1"/>
                </a:solidFill>
                <a:effectLst/>
                <a:latin typeface="+mn-lt"/>
                <a:ea typeface="+mn-ea"/>
                <a:cs typeface="+mn-cs"/>
              </a:rPr>
              <a:t> en tableauman(</a:t>
            </a:r>
            <a:r>
              <a:rPr lang="nl-NL" sz="1200" b="1" kern="1200" dirty="0" err="1">
                <a:solidFill>
                  <a:schemeClr val="tx1"/>
                </a:solidFill>
                <a:effectLst/>
                <a:latin typeface="+mn-lt"/>
                <a:ea typeface="+mn-ea"/>
                <a:cs typeface="+mn-cs"/>
              </a:rPr>
              <a:t>nen</a:t>
            </a:r>
            <a:r>
              <a:rPr lang="nl-NL" sz="1200" b="1" kern="1200" dirty="0">
                <a:solidFill>
                  <a:schemeClr val="tx1"/>
                </a:solidFill>
                <a:effectLst/>
                <a:latin typeface="+mn-lt"/>
                <a:ea typeface="+mn-ea"/>
                <a:cs typeface="+mn-cs"/>
              </a:rPr>
              <a:t>) bij een evacuatie? </a:t>
            </a:r>
          </a:p>
          <a:p>
            <a:pPr marL="0" indent="0">
              <a:buFont typeface="Arial" panose="020B0604020202020204" pitchFamily="34" charset="0"/>
              <a:buNone/>
            </a:pPr>
            <a:r>
              <a:rPr lang="nl-NL" sz="1200" kern="1200" baseline="0" dirty="0">
                <a:solidFill>
                  <a:schemeClr val="tx1"/>
                </a:solidFill>
                <a:effectLst/>
                <a:latin typeface="+mn-lt"/>
                <a:ea typeface="+mn-ea"/>
                <a:cs typeface="+mn-cs"/>
              </a:rPr>
              <a:t>Hierover moet de </a:t>
            </a:r>
            <a:r>
              <a:rPr lang="nl-NL" sz="1200" kern="1200" baseline="0" dirty="0" err="1">
                <a:solidFill>
                  <a:schemeClr val="tx1"/>
                </a:solidFill>
                <a:effectLst/>
                <a:latin typeface="+mn-lt"/>
                <a:ea typeface="+mn-ea"/>
                <a:cs typeface="+mn-cs"/>
              </a:rPr>
              <a:t>proco</a:t>
            </a:r>
            <a:r>
              <a:rPr lang="nl-NL" sz="1200" kern="1200" baseline="0" dirty="0">
                <a:solidFill>
                  <a:schemeClr val="tx1"/>
                </a:solidFill>
                <a:effectLst/>
                <a:latin typeface="+mn-lt"/>
                <a:ea typeface="+mn-ea"/>
                <a:cs typeface="+mn-cs"/>
              </a:rPr>
              <a:t> een beslissing maken. Laat hij de plant trippen? Blijven er een paar mensen met ademlucht op zitten?</a:t>
            </a:r>
          </a:p>
          <a:p>
            <a:pPr marL="0" indent="0">
              <a:buFont typeface="Arial" panose="020B0604020202020204" pitchFamily="34" charset="0"/>
              <a:buNone/>
            </a:pPr>
            <a:r>
              <a:rPr lang="nl-NL" sz="1200" kern="1200" baseline="0" dirty="0">
                <a:solidFill>
                  <a:schemeClr val="tx1"/>
                </a:solidFill>
                <a:effectLst/>
                <a:latin typeface="+mn-lt"/>
                <a:ea typeface="+mn-ea"/>
                <a:cs typeface="+mn-cs"/>
              </a:rPr>
              <a:t>Het is aan hem om op basis van de calamiteit te beslissen wat het beste is. Desnoods neemt hij contact op met de manager van dienst om hierover mee te beslissen.</a:t>
            </a:r>
            <a:endParaRPr lang="nl-NL" baseline="0" dirty="0"/>
          </a:p>
          <a:p>
            <a:endParaRPr lang="nl-NL" dirty="0"/>
          </a:p>
        </p:txBody>
      </p:sp>
      <p:sp>
        <p:nvSpPr>
          <p:cNvPr id="4" name="Slide Number Placeholder 3"/>
          <p:cNvSpPr>
            <a:spLocks noGrp="1"/>
          </p:cNvSpPr>
          <p:nvPr>
            <p:ph type="sldNum" sz="quarter" idx="10"/>
          </p:nvPr>
        </p:nvSpPr>
        <p:spPr/>
        <p:txBody>
          <a:bodyPr/>
          <a:lstStyle/>
          <a:p>
            <a:fld id="{C173A540-84ED-4ADF-87FC-5CDB2806B821}" type="slidenum">
              <a:rPr lang="nl-NL" smtClean="0"/>
              <a:t>14</a:t>
            </a:fld>
            <a:endParaRPr lang="nl-NL"/>
          </a:p>
        </p:txBody>
      </p:sp>
    </p:spTree>
    <p:extLst>
      <p:ext uri="{BB962C8B-B14F-4D97-AF65-F5344CB8AC3E}">
        <p14:creationId xmlns:p14="http://schemas.microsoft.com/office/powerpoint/2010/main" val="3163076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tx2"/>
        </a:solidFill>
        <a:effectLst/>
      </p:bgPr>
    </p:bg>
    <p:spTree>
      <p:nvGrpSpPr>
        <p:cNvPr id="1" name=""/>
        <p:cNvGrpSpPr/>
        <p:nvPr/>
      </p:nvGrpSpPr>
      <p:grpSpPr>
        <a:xfrm>
          <a:off x="0" y="0"/>
          <a:ext cx="0" cy="0"/>
          <a:chOff x="0" y="0"/>
          <a:chExt cx="0" cy="0"/>
        </a:xfrm>
      </p:grpSpPr>
      <p:sp>
        <p:nvSpPr>
          <p:cNvPr id="6" name="Title 3"/>
          <p:cNvSpPr>
            <a:spLocks noGrp="1"/>
          </p:cNvSpPr>
          <p:nvPr>
            <p:ph type="ctrTitle"/>
          </p:nvPr>
        </p:nvSpPr>
        <p:spPr>
          <a:xfrm>
            <a:off x="372016" y="2084852"/>
            <a:ext cx="3623919" cy="1248139"/>
          </a:xfrm>
        </p:spPr>
        <p:txBody>
          <a:bodyPr/>
          <a:lstStyle>
            <a:lvl1pPr>
              <a:defRPr>
                <a:solidFill>
                  <a:schemeClr val="bg1"/>
                </a:solidFill>
              </a:defRPr>
            </a:lvl1pPr>
          </a:lstStyle>
          <a:p>
            <a:r>
              <a:rPr lang="en-US"/>
              <a:t>Click to edit Master title style</a:t>
            </a:r>
            <a:endParaRPr lang="en-US" dirty="0"/>
          </a:p>
        </p:txBody>
      </p:sp>
      <p:sp>
        <p:nvSpPr>
          <p:cNvPr id="8" name="Subtitle 4"/>
          <p:cNvSpPr>
            <a:spLocks noGrp="1"/>
          </p:cNvSpPr>
          <p:nvPr>
            <p:ph type="subTitle" idx="1"/>
          </p:nvPr>
        </p:nvSpPr>
        <p:spPr>
          <a:xfrm>
            <a:off x="380038" y="3525011"/>
            <a:ext cx="3615898" cy="576064"/>
          </a:xfrm>
        </p:spPr>
        <p:txBody>
          <a:bodyPr/>
          <a:lstStyle>
            <a:lvl1pPr marL="0" indent="0">
              <a:buFontTx/>
              <a:buNone/>
              <a:defRPr>
                <a:solidFill>
                  <a:schemeClr val="bg1"/>
                </a:solidFill>
              </a:defRPr>
            </a:lvl1pPr>
          </a:lstStyle>
          <a:p>
            <a:r>
              <a:rPr lang="en-US"/>
              <a:t>Click to edit Master subtitle style</a:t>
            </a:r>
            <a:endParaRPr lang="en-US" dirty="0"/>
          </a:p>
        </p:txBody>
      </p:sp>
    </p:spTree>
    <p:extLst>
      <p:ext uri="{BB962C8B-B14F-4D97-AF65-F5344CB8AC3E}">
        <p14:creationId xmlns:p14="http://schemas.microsoft.com/office/powerpoint/2010/main" val="351210411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 SBC Thre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nl-NL" noProof="0"/>
              <a:t>16-04-2019</a:t>
            </a:r>
            <a:endParaRPr lang="en-US" noProof="0" dirty="0"/>
          </a:p>
        </p:txBody>
      </p:sp>
      <p:sp>
        <p:nvSpPr>
          <p:cNvPr id="6" name="Footer Placeholder 5"/>
          <p:cNvSpPr>
            <a:spLocks noGrp="1"/>
          </p:cNvSpPr>
          <p:nvPr>
            <p:ph type="ftr" sz="quarter" idx="11"/>
          </p:nvPr>
        </p:nvSpPr>
        <p:spPr/>
        <p:txBody>
          <a:bodyPr/>
          <a:lstStyle/>
          <a:p>
            <a:r>
              <a:rPr lang="en-US" noProof="0"/>
              <a:t>IMM</a:t>
            </a:r>
            <a:endParaRPr lang="en-US" noProof="0" dirty="0"/>
          </a:p>
        </p:txBody>
      </p:sp>
      <p:sp>
        <p:nvSpPr>
          <p:cNvPr id="7" name="Slide Number Placeholder 6"/>
          <p:cNvSpPr>
            <a:spLocks noGrp="1"/>
          </p:cNvSpPr>
          <p:nvPr>
            <p:ph type="sldNum" sz="quarter" idx="12"/>
          </p:nvPr>
        </p:nvSpPr>
        <p:spPr/>
        <p:txBody>
          <a:bodyPr/>
          <a:lstStyle/>
          <a:p>
            <a:fld id="{0CD838A1-36B1-482C-8BFA-C0C63145B508}" type="slidenum">
              <a:rPr lang="en-US" noProof="0" smtClean="0"/>
              <a:t>‹nr.›</a:t>
            </a:fld>
            <a:endParaRPr lang="en-US" noProof="0" dirty="0"/>
          </a:p>
        </p:txBody>
      </p:sp>
      <p:sp>
        <p:nvSpPr>
          <p:cNvPr id="8" name="Content Placeholder 2"/>
          <p:cNvSpPr>
            <a:spLocks noGrp="1"/>
          </p:cNvSpPr>
          <p:nvPr>
            <p:ph sz="half" idx="1"/>
          </p:nvPr>
        </p:nvSpPr>
        <p:spPr>
          <a:xfrm>
            <a:off x="457200" y="1412775"/>
            <a:ext cx="2530624" cy="1514261"/>
          </a:xfrm>
        </p:spPr>
        <p:txBody>
          <a:bodyPr>
            <a:spAutoFit/>
          </a:bodyPr>
          <a:lstStyle>
            <a:lvl1pPr>
              <a:buClr>
                <a:schemeClr val="bg2"/>
              </a:buClr>
              <a:defRPr sz="1400"/>
            </a:lvl1pPr>
            <a:lvl2pPr>
              <a:buClr>
                <a:schemeClr val="bg2"/>
              </a:buClr>
              <a:defRPr sz="1400"/>
            </a:lvl2pPr>
            <a:lvl3pPr>
              <a:buClr>
                <a:schemeClr val="bg2"/>
              </a:buClr>
              <a:defRPr sz="1400"/>
            </a:lvl3pPr>
            <a:lvl4pPr>
              <a:buClr>
                <a:schemeClr val="bg2"/>
              </a:buClr>
              <a:defRPr sz="1400"/>
            </a:lvl4pPr>
            <a:lvl5pPr>
              <a:buClr>
                <a:schemeClr val="bg2"/>
              </a:buCl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Content Placeholder 2"/>
          <p:cNvSpPr>
            <a:spLocks noGrp="1"/>
          </p:cNvSpPr>
          <p:nvPr>
            <p:ph sz="half" idx="13"/>
          </p:nvPr>
        </p:nvSpPr>
        <p:spPr>
          <a:xfrm>
            <a:off x="3301955" y="1412775"/>
            <a:ext cx="2530624" cy="1514261"/>
          </a:xfrm>
        </p:spPr>
        <p:txBody>
          <a:bodyPr>
            <a:spAutoFit/>
          </a:bodyPr>
          <a:lstStyle>
            <a:lvl1pPr>
              <a:buClr>
                <a:schemeClr val="bg2"/>
              </a:buClr>
              <a:defRPr sz="1400"/>
            </a:lvl1pPr>
            <a:lvl2pPr>
              <a:buClr>
                <a:schemeClr val="bg2"/>
              </a:buClr>
              <a:defRPr sz="1400"/>
            </a:lvl2pPr>
            <a:lvl3pPr>
              <a:buClr>
                <a:schemeClr val="bg2"/>
              </a:buClr>
              <a:defRPr sz="1400"/>
            </a:lvl3pPr>
            <a:lvl4pPr>
              <a:buClr>
                <a:schemeClr val="bg2"/>
              </a:buClr>
              <a:defRPr sz="1400"/>
            </a:lvl4pPr>
            <a:lvl5pPr>
              <a:buClr>
                <a:schemeClr val="bg2"/>
              </a:buCl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Content Placeholder 2"/>
          <p:cNvSpPr>
            <a:spLocks noGrp="1"/>
          </p:cNvSpPr>
          <p:nvPr>
            <p:ph sz="half" idx="14"/>
          </p:nvPr>
        </p:nvSpPr>
        <p:spPr>
          <a:xfrm>
            <a:off x="6146710" y="1412775"/>
            <a:ext cx="2530624" cy="1514261"/>
          </a:xfrm>
        </p:spPr>
        <p:txBody>
          <a:bodyPr>
            <a:spAutoFit/>
          </a:bodyPr>
          <a:lstStyle>
            <a:lvl1pPr>
              <a:buClr>
                <a:schemeClr val="bg2"/>
              </a:buClr>
              <a:defRPr sz="1400"/>
            </a:lvl1pPr>
            <a:lvl2pPr>
              <a:buClr>
                <a:schemeClr val="bg2"/>
              </a:buClr>
              <a:defRPr sz="1400"/>
            </a:lvl2pPr>
            <a:lvl3pPr>
              <a:buClr>
                <a:schemeClr val="bg2"/>
              </a:buClr>
              <a:defRPr sz="1400"/>
            </a:lvl3pPr>
            <a:lvl4pPr>
              <a:buClr>
                <a:schemeClr val="bg2"/>
              </a:buClr>
              <a:defRPr sz="1400"/>
            </a:lvl4pPr>
            <a:lvl5pPr>
              <a:buClr>
                <a:schemeClr val="bg2"/>
              </a:buCl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itle 1"/>
          <p:cNvSpPr>
            <a:spLocks noGrp="1"/>
          </p:cNvSpPr>
          <p:nvPr>
            <p:ph type="title" hasCustomPrompt="1"/>
          </p:nvPr>
        </p:nvSpPr>
        <p:spPr>
          <a:xfrm>
            <a:off x="457200" y="274637"/>
            <a:ext cx="7283152" cy="946117"/>
          </a:xfrm>
        </p:spPr>
        <p:txBody>
          <a:bodyPr/>
          <a:lstStyle>
            <a:lvl1pPr>
              <a:defRPr/>
            </a:lvl1pPr>
          </a:lstStyle>
          <a:p>
            <a:r>
              <a:rPr lang="en-US" dirty="0"/>
              <a:t>Click To</a:t>
            </a:r>
            <a:br>
              <a:rPr lang="en-US" dirty="0"/>
            </a:br>
            <a:r>
              <a:rPr lang="en-US" dirty="0"/>
              <a:t>Add Title</a:t>
            </a:r>
            <a:endParaRPr lang="nb-NO" dirty="0"/>
          </a:p>
        </p:txBody>
      </p:sp>
    </p:spTree>
    <p:extLst>
      <p:ext uri="{BB962C8B-B14F-4D97-AF65-F5344CB8AC3E}">
        <p14:creationId xmlns:p14="http://schemas.microsoft.com/office/powerpoint/2010/main" val="4106157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SBC 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7"/>
            <a:ext cx="7355160" cy="946117"/>
          </a:xfrm>
        </p:spPr>
        <p:txBody>
          <a:bodyPr/>
          <a:lstStyle>
            <a:lvl1pPr>
              <a:defRPr/>
            </a:lvl1pPr>
          </a:lstStyle>
          <a:p>
            <a:r>
              <a:rPr lang="en-US" dirty="0"/>
              <a:t>Click To</a:t>
            </a:r>
            <a:br>
              <a:rPr lang="en-US" dirty="0"/>
            </a:br>
            <a:r>
              <a:rPr lang="en-US" dirty="0"/>
              <a:t>Add Title</a:t>
            </a:r>
            <a:endParaRPr lang="nb-NO" dirty="0"/>
          </a:p>
        </p:txBody>
      </p:sp>
      <p:sp>
        <p:nvSpPr>
          <p:cNvPr id="3" name="Date Placeholder 2"/>
          <p:cNvSpPr>
            <a:spLocks noGrp="1"/>
          </p:cNvSpPr>
          <p:nvPr>
            <p:ph type="dt" sz="half" idx="10"/>
          </p:nvPr>
        </p:nvSpPr>
        <p:spPr/>
        <p:txBody>
          <a:bodyPr/>
          <a:lstStyle/>
          <a:p>
            <a:r>
              <a:rPr lang="nl-NL" noProof="0"/>
              <a:t>16-04-2019</a:t>
            </a:r>
            <a:endParaRPr lang="en-US" noProof="0" dirty="0"/>
          </a:p>
        </p:txBody>
      </p:sp>
      <p:sp>
        <p:nvSpPr>
          <p:cNvPr id="4" name="Footer Placeholder 3"/>
          <p:cNvSpPr>
            <a:spLocks noGrp="1"/>
          </p:cNvSpPr>
          <p:nvPr>
            <p:ph type="ftr" sz="quarter" idx="11"/>
          </p:nvPr>
        </p:nvSpPr>
        <p:spPr/>
        <p:txBody>
          <a:bodyPr/>
          <a:lstStyle/>
          <a:p>
            <a:r>
              <a:rPr lang="en-US" noProof="0"/>
              <a:t>IMM</a:t>
            </a:r>
            <a:endParaRPr lang="en-US" noProof="0" dirty="0"/>
          </a:p>
        </p:txBody>
      </p:sp>
      <p:sp>
        <p:nvSpPr>
          <p:cNvPr id="5" name="Slide Number Placeholder 4"/>
          <p:cNvSpPr>
            <a:spLocks noGrp="1"/>
          </p:cNvSpPr>
          <p:nvPr>
            <p:ph type="sldNum" sz="quarter" idx="12"/>
          </p:nvPr>
        </p:nvSpPr>
        <p:spPr/>
        <p:txBody>
          <a:bodyPr/>
          <a:lstStyle/>
          <a:p>
            <a:fld id="{0CD838A1-36B1-482C-8BFA-C0C63145B508}" type="slidenum">
              <a:rPr lang="en-US" noProof="0" smtClean="0"/>
              <a:t>‹nr.›</a:t>
            </a:fld>
            <a:endParaRPr lang="en-US" noProof="0" dirty="0"/>
          </a:p>
        </p:txBody>
      </p:sp>
    </p:spTree>
    <p:extLst>
      <p:ext uri="{BB962C8B-B14F-4D97-AF65-F5344CB8AC3E}">
        <p14:creationId xmlns:p14="http://schemas.microsoft.com/office/powerpoint/2010/main" val="34563313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SBC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nl-NL" noProof="0"/>
              <a:t>16-04-2019</a:t>
            </a:r>
            <a:endParaRPr lang="en-US" noProof="0" dirty="0"/>
          </a:p>
        </p:txBody>
      </p:sp>
      <p:sp>
        <p:nvSpPr>
          <p:cNvPr id="3" name="Footer Placeholder 2"/>
          <p:cNvSpPr>
            <a:spLocks noGrp="1"/>
          </p:cNvSpPr>
          <p:nvPr>
            <p:ph type="ftr" sz="quarter" idx="11"/>
          </p:nvPr>
        </p:nvSpPr>
        <p:spPr/>
        <p:txBody>
          <a:bodyPr/>
          <a:lstStyle/>
          <a:p>
            <a:r>
              <a:rPr lang="en-US" noProof="0"/>
              <a:t>IMM</a:t>
            </a:r>
            <a:endParaRPr lang="en-US" noProof="0" dirty="0"/>
          </a:p>
        </p:txBody>
      </p:sp>
      <p:sp>
        <p:nvSpPr>
          <p:cNvPr id="4" name="Slide Number Placeholder 3"/>
          <p:cNvSpPr>
            <a:spLocks noGrp="1"/>
          </p:cNvSpPr>
          <p:nvPr>
            <p:ph type="sldNum" sz="quarter" idx="12"/>
          </p:nvPr>
        </p:nvSpPr>
        <p:spPr/>
        <p:txBody>
          <a:bodyPr/>
          <a:lstStyle/>
          <a:p>
            <a:fld id="{0CD838A1-36B1-482C-8BFA-C0C63145B508}" type="slidenum">
              <a:rPr lang="en-US" noProof="0" smtClean="0"/>
              <a:t>‹nr.›</a:t>
            </a:fld>
            <a:endParaRPr lang="en-US" noProof="0" dirty="0"/>
          </a:p>
        </p:txBody>
      </p:sp>
    </p:spTree>
    <p:extLst>
      <p:ext uri="{BB962C8B-B14F-4D97-AF65-F5344CB8AC3E}">
        <p14:creationId xmlns:p14="http://schemas.microsoft.com/office/powerpoint/2010/main" val="8488288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Empt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nl-NL" noProof="0"/>
              <a:t>16-04-2019</a:t>
            </a:r>
            <a:endParaRPr lang="en-US" noProof="0" dirty="0"/>
          </a:p>
        </p:txBody>
      </p:sp>
      <p:sp>
        <p:nvSpPr>
          <p:cNvPr id="3" name="Footer Placeholder 2"/>
          <p:cNvSpPr>
            <a:spLocks noGrp="1"/>
          </p:cNvSpPr>
          <p:nvPr>
            <p:ph type="ftr" sz="quarter" idx="11"/>
          </p:nvPr>
        </p:nvSpPr>
        <p:spPr/>
        <p:txBody>
          <a:bodyPr/>
          <a:lstStyle/>
          <a:p>
            <a:r>
              <a:rPr lang="en-US" noProof="0"/>
              <a:t>IMM</a:t>
            </a:r>
            <a:endParaRPr lang="en-US" noProof="0" dirty="0"/>
          </a:p>
        </p:txBody>
      </p:sp>
      <p:sp>
        <p:nvSpPr>
          <p:cNvPr id="5" name="Slide Number Placeholder 4"/>
          <p:cNvSpPr>
            <a:spLocks noGrp="1"/>
          </p:cNvSpPr>
          <p:nvPr>
            <p:ph type="sldNum" sz="quarter" idx="12"/>
          </p:nvPr>
        </p:nvSpPr>
        <p:spPr/>
        <p:txBody>
          <a:bodyPr/>
          <a:lstStyle/>
          <a:p>
            <a:fld id="{0CD838A1-36B1-482C-8BFA-C0C63145B508}" type="slidenum">
              <a:rPr lang="en-US" noProof="0" smtClean="0"/>
              <a:t>‹nr.›</a:t>
            </a:fld>
            <a:endParaRPr lang="en-US" noProof="0" dirty="0"/>
          </a:p>
        </p:txBody>
      </p:sp>
    </p:spTree>
    <p:extLst>
      <p:ext uri="{BB962C8B-B14F-4D97-AF65-F5344CB8AC3E}">
        <p14:creationId xmlns:p14="http://schemas.microsoft.com/office/powerpoint/2010/main" val="720786289"/>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Splash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6025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a:t>
            </a:r>
            <a:br>
              <a:rPr lang="en-US" dirty="0"/>
            </a:br>
            <a:r>
              <a:rPr lang="en-US" dirty="0"/>
              <a:t>Add Title</a:t>
            </a:r>
            <a:endParaRPr lang="nb-NO" dirty="0"/>
          </a:p>
        </p:txBody>
      </p:sp>
      <p:sp>
        <p:nvSpPr>
          <p:cNvPr id="3" name="Content Placeholder 2"/>
          <p:cNvSpPr>
            <a:spLocks noGrp="1"/>
          </p:cNvSpPr>
          <p:nvPr>
            <p:ph idx="1"/>
          </p:nvPr>
        </p:nvSpPr>
        <p:spPr>
          <a:xfrm>
            <a:off x="457200" y="1316766"/>
            <a:ext cx="8229600" cy="1341906"/>
          </a:xfrm>
        </p:spPr>
        <p:txBody>
          <a:bodyPr>
            <a:spAutoFit/>
          </a:bodyPr>
          <a:lstStyle>
            <a:lvl4pPr>
              <a:defRPr/>
            </a:lvl4pPr>
            <a:lvl5pPr marL="2038950" indent="-28575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nl-NL" noProof="0"/>
              <a:t>16-04-2019</a:t>
            </a:r>
            <a:endParaRPr lang="en-US" noProof="0" dirty="0"/>
          </a:p>
        </p:txBody>
      </p:sp>
      <p:sp>
        <p:nvSpPr>
          <p:cNvPr id="5" name="Footer Placeholder 4"/>
          <p:cNvSpPr>
            <a:spLocks noGrp="1"/>
          </p:cNvSpPr>
          <p:nvPr>
            <p:ph type="ftr" sz="quarter" idx="11"/>
          </p:nvPr>
        </p:nvSpPr>
        <p:spPr/>
        <p:txBody>
          <a:bodyPr/>
          <a:lstStyle/>
          <a:p>
            <a:r>
              <a:rPr lang="en-US" noProof="0"/>
              <a:t>IMM</a:t>
            </a:r>
            <a:endParaRPr lang="en-US" noProof="0" dirty="0"/>
          </a:p>
        </p:txBody>
      </p:sp>
      <p:sp>
        <p:nvSpPr>
          <p:cNvPr id="6" name="Slide Number Placeholder 5"/>
          <p:cNvSpPr>
            <a:spLocks noGrp="1"/>
          </p:cNvSpPr>
          <p:nvPr>
            <p:ph type="sldNum" sz="quarter" idx="12"/>
          </p:nvPr>
        </p:nvSpPr>
        <p:spPr/>
        <p:txBody>
          <a:bodyPr/>
          <a:lstStyle/>
          <a:p>
            <a:fld id="{0CD838A1-36B1-482C-8BFA-C0C63145B508}" type="slidenum">
              <a:rPr lang="en-US" noProof="0" smtClean="0"/>
              <a:t>‹nr.›</a:t>
            </a:fld>
            <a:endParaRPr lang="en-US" noProof="0" dirty="0"/>
          </a:p>
        </p:txBody>
      </p:sp>
    </p:spTree>
    <p:extLst>
      <p:ext uri="{BB962C8B-B14F-4D97-AF65-F5344CB8AC3E}">
        <p14:creationId xmlns:p14="http://schemas.microsoft.com/office/powerpoint/2010/main" val="744303741"/>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7"/>
            <a:ext cx="8229600" cy="946117"/>
          </a:xfrm>
        </p:spPr>
        <p:txBody>
          <a:bodyPr/>
          <a:lstStyle>
            <a:lvl1pPr>
              <a:defRPr/>
            </a:lvl1pPr>
          </a:lstStyle>
          <a:p>
            <a:r>
              <a:rPr lang="en-US" dirty="0"/>
              <a:t>Click To</a:t>
            </a:r>
            <a:br>
              <a:rPr lang="en-US" dirty="0"/>
            </a:br>
            <a:r>
              <a:rPr lang="en-US" dirty="0"/>
              <a:t>Add Title</a:t>
            </a:r>
            <a:endParaRPr lang="nb-NO" dirty="0"/>
          </a:p>
        </p:txBody>
      </p:sp>
      <p:sp>
        <p:nvSpPr>
          <p:cNvPr id="3" name="Content Placeholder 2"/>
          <p:cNvSpPr>
            <a:spLocks noGrp="1"/>
          </p:cNvSpPr>
          <p:nvPr>
            <p:ph sz="half" idx="1"/>
          </p:nvPr>
        </p:nvSpPr>
        <p:spPr>
          <a:xfrm>
            <a:off x="457200" y="1316766"/>
            <a:ext cx="4038600" cy="1341906"/>
          </a:xfrm>
        </p:spPr>
        <p:txBody>
          <a:bodyPr>
            <a:spAutoFit/>
          </a:bodyPr>
          <a:lstStyle>
            <a:lvl1pPr>
              <a:defRPr sz="1400"/>
            </a:lvl1pPr>
            <a:lvl2pPr>
              <a:defRPr sz="1400"/>
            </a:lvl2pPr>
            <a:lvl3pPr>
              <a:defRPr sz="1400"/>
            </a:lvl3pPr>
            <a:lvl4pPr>
              <a:defRPr sz="1400"/>
            </a:lvl4pPr>
            <a:lvl5pPr>
              <a:defRPr sz="14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4" name="Content Placeholder 3"/>
          <p:cNvSpPr>
            <a:spLocks noGrp="1"/>
          </p:cNvSpPr>
          <p:nvPr>
            <p:ph sz="half" idx="2"/>
          </p:nvPr>
        </p:nvSpPr>
        <p:spPr>
          <a:xfrm>
            <a:off x="4648200" y="1316766"/>
            <a:ext cx="4038600" cy="1341906"/>
          </a:xfrm>
        </p:spPr>
        <p:txBody>
          <a:bodyPr>
            <a:spAutoFit/>
          </a:bodyPr>
          <a:lstStyle>
            <a:lvl1pPr>
              <a:defRPr sz="1400"/>
            </a:lvl1pPr>
            <a:lvl2pPr>
              <a:defRPr sz="1400"/>
            </a:lvl2pPr>
            <a:lvl3pPr>
              <a:defRPr sz="1400"/>
            </a:lvl3pPr>
            <a:lvl4pPr>
              <a:defRPr sz="1400"/>
            </a:lvl4pPr>
            <a:lvl5pPr>
              <a:defRPr sz="14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5" name="Date Placeholder 4"/>
          <p:cNvSpPr>
            <a:spLocks noGrp="1"/>
          </p:cNvSpPr>
          <p:nvPr>
            <p:ph type="dt" sz="half" idx="10"/>
          </p:nvPr>
        </p:nvSpPr>
        <p:spPr/>
        <p:txBody>
          <a:bodyPr/>
          <a:lstStyle/>
          <a:p>
            <a:r>
              <a:rPr lang="nl-NL" noProof="0"/>
              <a:t>16-04-2019</a:t>
            </a:r>
            <a:endParaRPr lang="en-US" noProof="0" dirty="0"/>
          </a:p>
        </p:txBody>
      </p:sp>
      <p:sp>
        <p:nvSpPr>
          <p:cNvPr id="6" name="Footer Placeholder 5"/>
          <p:cNvSpPr>
            <a:spLocks noGrp="1"/>
          </p:cNvSpPr>
          <p:nvPr>
            <p:ph type="ftr" sz="quarter" idx="11"/>
          </p:nvPr>
        </p:nvSpPr>
        <p:spPr/>
        <p:txBody>
          <a:bodyPr/>
          <a:lstStyle/>
          <a:p>
            <a:r>
              <a:rPr lang="en-US" noProof="0"/>
              <a:t>IMM</a:t>
            </a:r>
            <a:endParaRPr lang="en-US" noProof="0" dirty="0"/>
          </a:p>
        </p:txBody>
      </p:sp>
      <p:sp>
        <p:nvSpPr>
          <p:cNvPr id="7" name="Slide Number Placeholder 6"/>
          <p:cNvSpPr>
            <a:spLocks noGrp="1"/>
          </p:cNvSpPr>
          <p:nvPr>
            <p:ph type="sldNum" sz="quarter" idx="12"/>
          </p:nvPr>
        </p:nvSpPr>
        <p:spPr/>
        <p:txBody>
          <a:bodyPr/>
          <a:lstStyle/>
          <a:p>
            <a:fld id="{0CD838A1-36B1-482C-8BFA-C0C63145B508}" type="slidenum">
              <a:rPr lang="en-US" noProof="0" smtClean="0"/>
              <a:t>‹nr.›</a:t>
            </a:fld>
            <a:endParaRPr lang="en-US" noProof="0" dirty="0"/>
          </a:p>
        </p:txBody>
      </p:sp>
    </p:spTree>
    <p:extLst>
      <p:ext uri="{BB962C8B-B14F-4D97-AF65-F5344CB8AC3E}">
        <p14:creationId xmlns:p14="http://schemas.microsoft.com/office/powerpoint/2010/main" val="3655753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hre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7"/>
            <a:ext cx="8229600" cy="946117"/>
          </a:xfrm>
        </p:spPr>
        <p:txBody>
          <a:bodyPr/>
          <a:lstStyle>
            <a:lvl1pPr>
              <a:defRPr/>
            </a:lvl1pPr>
          </a:lstStyle>
          <a:p>
            <a:r>
              <a:rPr lang="en-US" dirty="0"/>
              <a:t>Click To</a:t>
            </a:r>
            <a:br>
              <a:rPr lang="en-US" dirty="0"/>
            </a:br>
            <a:r>
              <a:rPr lang="en-US" dirty="0"/>
              <a:t>Add Title</a:t>
            </a:r>
            <a:endParaRPr lang="nb-NO" dirty="0"/>
          </a:p>
        </p:txBody>
      </p:sp>
      <p:sp>
        <p:nvSpPr>
          <p:cNvPr id="5" name="Date Placeholder 4"/>
          <p:cNvSpPr>
            <a:spLocks noGrp="1"/>
          </p:cNvSpPr>
          <p:nvPr>
            <p:ph type="dt" sz="half" idx="10"/>
          </p:nvPr>
        </p:nvSpPr>
        <p:spPr/>
        <p:txBody>
          <a:bodyPr/>
          <a:lstStyle/>
          <a:p>
            <a:r>
              <a:rPr lang="nl-NL" noProof="0"/>
              <a:t>16-04-2019</a:t>
            </a:r>
            <a:endParaRPr lang="en-US" noProof="0" dirty="0"/>
          </a:p>
        </p:txBody>
      </p:sp>
      <p:sp>
        <p:nvSpPr>
          <p:cNvPr id="6" name="Footer Placeholder 5"/>
          <p:cNvSpPr>
            <a:spLocks noGrp="1"/>
          </p:cNvSpPr>
          <p:nvPr>
            <p:ph type="ftr" sz="quarter" idx="11"/>
          </p:nvPr>
        </p:nvSpPr>
        <p:spPr/>
        <p:txBody>
          <a:bodyPr/>
          <a:lstStyle/>
          <a:p>
            <a:r>
              <a:rPr lang="en-US" noProof="0"/>
              <a:t>IMM</a:t>
            </a:r>
            <a:endParaRPr lang="en-US" noProof="0" dirty="0"/>
          </a:p>
        </p:txBody>
      </p:sp>
      <p:sp>
        <p:nvSpPr>
          <p:cNvPr id="7" name="Slide Number Placeholder 6"/>
          <p:cNvSpPr>
            <a:spLocks noGrp="1"/>
          </p:cNvSpPr>
          <p:nvPr>
            <p:ph type="sldNum" sz="quarter" idx="12"/>
          </p:nvPr>
        </p:nvSpPr>
        <p:spPr/>
        <p:txBody>
          <a:bodyPr/>
          <a:lstStyle/>
          <a:p>
            <a:fld id="{0CD838A1-36B1-482C-8BFA-C0C63145B508}" type="slidenum">
              <a:rPr lang="en-US" noProof="0" smtClean="0"/>
              <a:t>‹nr.›</a:t>
            </a:fld>
            <a:endParaRPr lang="en-US" noProof="0" dirty="0"/>
          </a:p>
        </p:txBody>
      </p:sp>
      <p:sp>
        <p:nvSpPr>
          <p:cNvPr id="8" name="Content Placeholder 2"/>
          <p:cNvSpPr>
            <a:spLocks noGrp="1"/>
          </p:cNvSpPr>
          <p:nvPr>
            <p:ph sz="half" idx="1"/>
          </p:nvPr>
        </p:nvSpPr>
        <p:spPr>
          <a:xfrm>
            <a:off x="457200" y="1412775"/>
            <a:ext cx="2530624" cy="1514261"/>
          </a:xfrm>
        </p:spPr>
        <p:txBody>
          <a:bodyPr>
            <a:spAutoFit/>
          </a:bodyPr>
          <a:lstStyle>
            <a:lvl1pPr>
              <a:buClr>
                <a:schemeClr val="bg2"/>
              </a:buClr>
              <a:defRPr sz="1400"/>
            </a:lvl1pPr>
            <a:lvl2pPr>
              <a:buClr>
                <a:schemeClr val="bg2"/>
              </a:buClr>
              <a:defRPr sz="1400"/>
            </a:lvl2pPr>
            <a:lvl3pPr>
              <a:buClr>
                <a:schemeClr val="bg2"/>
              </a:buClr>
              <a:defRPr sz="1400"/>
            </a:lvl3pPr>
            <a:lvl4pPr>
              <a:buClr>
                <a:schemeClr val="bg2"/>
              </a:buClr>
              <a:defRPr sz="1400"/>
            </a:lvl4pPr>
            <a:lvl5pPr>
              <a:buClr>
                <a:schemeClr val="bg2"/>
              </a:buCl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Content Placeholder 2"/>
          <p:cNvSpPr>
            <a:spLocks noGrp="1"/>
          </p:cNvSpPr>
          <p:nvPr>
            <p:ph sz="half" idx="13"/>
          </p:nvPr>
        </p:nvSpPr>
        <p:spPr>
          <a:xfrm>
            <a:off x="3301955" y="1412775"/>
            <a:ext cx="2530624" cy="1514261"/>
          </a:xfrm>
        </p:spPr>
        <p:txBody>
          <a:bodyPr>
            <a:spAutoFit/>
          </a:bodyPr>
          <a:lstStyle>
            <a:lvl1pPr>
              <a:buClr>
                <a:schemeClr val="bg2"/>
              </a:buClr>
              <a:defRPr sz="1400"/>
            </a:lvl1pPr>
            <a:lvl2pPr>
              <a:buClr>
                <a:schemeClr val="bg2"/>
              </a:buClr>
              <a:defRPr sz="1400"/>
            </a:lvl2pPr>
            <a:lvl3pPr>
              <a:buClr>
                <a:schemeClr val="bg2"/>
              </a:buClr>
              <a:defRPr sz="1400"/>
            </a:lvl3pPr>
            <a:lvl4pPr>
              <a:buClr>
                <a:schemeClr val="bg2"/>
              </a:buClr>
              <a:defRPr sz="1400"/>
            </a:lvl4pPr>
            <a:lvl5pPr>
              <a:buClr>
                <a:schemeClr val="bg2"/>
              </a:buCl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Content Placeholder 2"/>
          <p:cNvSpPr>
            <a:spLocks noGrp="1"/>
          </p:cNvSpPr>
          <p:nvPr>
            <p:ph sz="half" idx="14"/>
          </p:nvPr>
        </p:nvSpPr>
        <p:spPr>
          <a:xfrm>
            <a:off x="6146710" y="1412775"/>
            <a:ext cx="2530624" cy="1514261"/>
          </a:xfrm>
        </p:spPr>
        <p:txBody>
          <a:bodyPr>
            <a:spAutoFit/>
          </a:bodyPr>
          <a:lstStyle>
            <a:lvl1pPr>
              <a:buClr>
                <a:schemeClr val="bg2"/>
              </a:buClr>
              <a:defRPr sz="1400"/>
            </a:lvl1pPr>
            <a:lvl2pPr>
              <a:buClr>
                <a:schemeClr val="bg2"/>
              </a:buClr>
              <a:defRPr sz="1400"/>
            </a:lvl2pPr>
            <a:lvl3pPr>
              <a:buClr>
                <a:schemeClr val="bg2"/>
              </a:buClr>
              <a:defRPr sz="1400"/>
            </a:lvl3pPr>
            <a:lvl4pPr>
              <a:buClr>
                <a:schemeClr val="bg2"/>
              </a:buClr>
              <a:defRPr sz="1400"/>
            </a:lvl4pPr>
            <a:lvl5pPr>
              <a:buClr>
                <a:schemeClr val="bg2"/>
              </a:buCl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796645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a:t>
            </a:r>
            <a:br>
              <a:rPr lang="en-US" dirty="0"/>
            </a:br>
            <a:r>
              <a:rPr lang="en-US" dirty="0"/>
              <a:t>Add Title</a:t>
            </a:r>
            <a:endParaRPr lang="nb-NO" dirty="0"/>
          </a:p>
        </p:txBody>
      </p:sp>
      <p:sp>
        <p:nvSpPr>
          <p:cNvPr id="3" name="Date Placeholder 2"/>
          <p:cNvSpPr>
            <a:spLocks noGrp="1"/>
          </p:cNvSpPr>
          <p:nvPr>
            <p:ph type="dt" sz="half" idx="10"/>
          </p:nvPr>
        </p:nvSpPr>
        <p:spPr/>
        <p:txBody>
          <a:bodyPr/>
          <a:lstStyle/>
          <a:p>
            <a:r>
              <a:rPr lang="nl-NL" noProof="0"/>
              <a:t>16-04-2019</a:t>
            </a:r>
            <a:endParaRPr lang="en-US" noProof="0" dirty="0"/>
          </a:p>
        </p:txBody>
      </p:sp>
      <p:sp>
        <p:nvSpPr>
          <p:cNvPr id="4" name="Footer Placeholder 3"/>
          <p:cNvSpPr>
            <a:spLocks noGrp="1"/>
          </p:cNvSpPr>
          <p:nvPr>
            <p:ph type="ftr" sz="quarter" idx="11"/>
          </p:nvPr>
        </p:nvSpPr>
        <p:spPr/>
        <p:txBody>
          <a:bodyPr/>
          <a:lstStyle/>
          <a:p>
            <a:r>
              <a:rPr lang="en-US" noProof="0"/>
              <a:t>IMM</a:t>
            </a:r>
            <a:endParaRPr lang="en-US" noProof="0" dirty="0"/>
          </a:p>
        </p:txBody>
      </p:sp>
      <p:sp>
        <p:nvSpPr>
          <p:cNvPr id="5" name="Slide Number Placeholder 4"/>
          <p:cNvSpPr>
            <a:spLocks noGrp="1"/>
          </p:cNvSpPr>
          <p:nvPr>
            <p:ph type="sldNum" sz="quarter" idx="12"/>
          </p:nvPr>
        </p:nvSpPr>
        <p:spPr/>
        <p:txBody>
          <a:bodyPr/>
          <a:lstStyle/>
          <a:p>
            <a:fld id="{0CD838A1-36B1-482C-8BFA-C0C63145B508}" type="slidenum">
              <a:rPr lang="en-US" noProof="0" smtClean="0"/>
              <a:t>‹nr.›</a:t>
            </a:fld>
            <a:endParaRPr lang="en-US" noProof="0" dirty="0"/>
          </a:p>
        </p:txBody>
      </p:sp>
    </p:spTree>
    <p:extLst>
      <p:ext uri="{BB962C8B-B14F-4D97-AF65-F5344CB8AC3E}">
        <p14:creationId xmlns:p14="http://schemas.microsoft.com/office/powerpoint/2010/main" val="310454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1964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Empty">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308533" y="6435551"/>
            <a:ext cx="1224136" cy="365125"/>
          </a:xfrm>
        </p:spPr>
        <p:txBody>
          <a:bodyPr/>
          <a:lstStyle/>
          <a:p>
            <a:r>
              <a:rPr lang="nl-NL" noProof="0"/>
              <a:t>16-04-2019</a:t>
            </a:r>
            <a:endParaRPr lang="en-US" noProof="0" dirty="0"/>
          </a:p>
        </p:txBody>
      </p:sp>
      <p:sp>
        <p:nvSpPr>
          <p:cNvPr id="3" name="Footer Placeholder 2"/>
          <p:cNvSpPr>
            <a:spLocks noGrp="1"/>
          </p:cNvSpPr>
          <p:nvPr>
            <p:ph type="ftr" sz="quarter" idx="11"/>
          </p:nvPr>
        </p:nvSpPr>
        <p:spPr>
          <a:xfrm>
            <a:off x="1268445" y="6435551"/>
            <a:ext cx="4040088" cy="365125"/>
          </a:xfrm>
        </p:spPr>
        <p:txBody>
          <a:bodyPr/>
          <a:lstStyle/>
          <a:p>
            <a:r>
              <a:rPr lang="en-US" noProof="0"/>
              <a:t>IMM</a:t>
            </a:r>
            <a:endParaRPr lang="en-US" noProof="0" dirty="0"/>
          </a:p>
        </p:txBody>
      </p:sp>
      <p:sp>
        <p:nvSpPr>
          <p:cNvPr id="5" name="Slide Number Placeholder 4"/>
          <p:cNvSpPr>
            <a:spLocks noGrp="1"/>
          </p:cNvSpPr>
          <p:nvPr>
            <p:ph type="sldNum" sz="quarter" idx="12"/>
          </p:nvPr>
        </p:nvSpPr>
        <p:spPr>
          <a:xfrm>
            <a:off x="8460432" y="6435551"/>
            <a:ext cx="668456" cy="365125"/>
          </a:xfrm>
        </p:spPr>
        <p:txBody>
          <a:bodyPr/>
          <a:lstStyle/>
          <a:p>
            <a:fld id="{0CD838A1-36B1-482C-8BFA-C0C63145B508}" type="slidenum">
              <a:rPr lang="en-US" noProof="0" smtClean="0"/>
              <a:t>‹nr.›</a:t>
            </a:fld>
            <a:endParaRPr lang="en-US" noProof="0" dirty="0"/>
          </a:p>
        </p:txBody>
      </p:sp>
    </p:spTree>
    <p:extLst>
      <p:ext uri="{BB962C8B-B14F-4D97-AF65-F5344CB8AC3E}">
        <p14:creationId xmlns:p14="http://schemas.microsoft.com/office/powerpoint/2010/main" val="720786289"/>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SBC 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7"/>
            <a:ext cx="7355160" cy="946117"/>
          </a:xfrm>
        </p:spPr>
        <p:txBody>
          <a:bodyPr/>
          <a:lstStyle>
            <a:lvl1pPr>
              <a:defRPr/>
            </a:lvl1pPr>
          </a:lstStyle>
          <a:p>
            <a:r>
              <a:rPr lang="en-US" dirty="0"/>
              <a:t>Click To</a:t>
            </a:r>
            <a:br>
              <a:rPr lang="en-US" dirty="0"/>
            </a:br>
            <a:r>
              <a:rPr lang="en-US" dirty="0"/>
              <a:t>Add Title</a:t>
            </a:r>
            <a:endParaRPr lang="nb-NO" dirty="0"/>
          </a:p>
        </p:txBody>
      </p:sp>
      <p:sp>
        <p:nvSpPr>
          <p:cNvPr id="3" name="Content Placeholder 2"/>
          <p:cNvSpPr>
            <a:spLocks noGrp="1"/>
          </p:cNvSpPr>
          <p:nvPr>
            <p:ph idx="1"/>
          </p:nvPr>
        </p:nvSpPr>
        <p:spPr>
          <a:xfrm>
            <a:off x="457200" y="1316766"/>
            <a:ext cx="8229600" cy="1341906"/>
          </a:xfrm>
        </p:spPr>
        <p:txBody>
          <a:bodyPr>
            <a:spAutoFit/>
          </a:bodyPr>
          <a:lstStyle>
            <a:lvl4pPr>
              <a:defRPr/>
            </a:lvl4pPr>
            <a:lvl5pPr marL="2038950" indent="-28575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4" name="Date Placeholder 3"/>
          <p:cNvSpPr>
            <a:spLocks noGrp="1"/>
          </p:cNvSpPr>
          <p:nvPr>
            <p:ph type="dt" sz="half" idx="10"/>
          </p:nvPr>
        </p:nvSpPr>
        <p:spPr/>
        <p:txBody>
          <a:bodyPr/>
          <a:lstStyle/>
          <a:p>
            <a:r>
              <a:rPr lang="nl-NL" noProof="0"/>
              <a:t>16-04-2019</a:t>
            </a:r>
            <a:endParaRPr lang="en-US" noProof="0" dirty="0"/>
          </a:p>
        </p:txBody>
      </p:sp>
      <p:sp>
        <p:nvSpPr>
          <p:cNvPr id="5" name="Footer Placeholder 4"/>
          <p:cNvSpPr>
            <a:spLocks noGrp="1"/>
          </p:cNvSpPr>
          <p:nvPr>
            <p:ph type="ftr" sz="quarter" idx="11"/>
          </p:nvPr>
        </p:nvSpPr>
        <p:spPr/>
        <p:txBody>
          <a:bodyPr/>
          <a:lstStyle/>
          <a:p>
            <a:r>
              <a:rPr lang="en-US" noProof="0"/>
              <a:t>IMM</a:t>
            </a:r>
            <a:endParaRPr lang="en-US" noProof="0" dirty="0"/>
          </a:p>
        </p:txBody>
      </p:sp>
      <p:sp>
        <p:nvSpPr>
          <p:cNvPr id="6" name="Slide Number Placeholder 5"/>
          <p:cNvSpPr>
            <a:spLocks noGrp="1"/>
          </p:cNvSpPr>
          <p:nvPr>
            <p:ph type="sldNum" sz="quarter" idx="12"/>
          </p:nvPr>
        </p:nvSpPr>
        <p:spPr/>
        <p:txBody>
          <a:bodyPr/>
          <a:lstStyle/>
          <a:p>
            <a:fld id="{0CD838A1-36B1-482C-8BFA-C0C63145B508}" type="slidenum">
              <a:rPr lang="en-US" noProof="0" smtClean="0"/>
              <a:t>‹nr.›</a:t>
            </a:fld>
            <a:endParaRPr lang="en-US" noProof="0" dirty="0"/>
          </a:p>
        </p:txBody>
      </p:sp>
    </p:spTree>
    <p:extLst>
      <p:ext uri="{BB962C8B-B14F-4D97-AF65-F5344CB8AC3E}">
        <p14:creationId xmlns:p14="http://schemas.microsoft.com/office/powerpoint/2010/main" val="2598821266"/>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SBC 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7"/>
            <a:ext cx="7283152" cy="946117"/>
          </a:xfrm>
        </p:spPr>
        <p:txBody>
          <a:bodyPr/>
          <a:lstStyle>
            <a:lvl1pPr>
              <a:defRPr/>
            </a:lvl1pPr>
          </a:lstStyle>
          <a:p>
            <a:r>
              <a:rPr lang="en-US" dirty="0"/>
              <a:t>Click To</a:t>
            </a:r>
            <a:br>
              <a:rPr lang="en-US" dirty="0"/>
            </a:br>
            <a:r>
              <a:rPr lang="en-US" dirty="0"/>
              <a:t>Add Title</a:t>
            </a:r>
            <a:endParaRPr lang="nb-NO" dirty="0"/>
          </a:p>
        </p:txBody>
      </p:sp>
      <p:sp>
        <p:nvSpPr>
          <p:cNvPr id="3" name="Content Placeholder 2"/>
          <p:cNvSpPr>
            <a:spLocks noGrp="1"/>
          </p:cNvSpPr>
          <p:nvPr>
            <p:ph sz="half" idx="1"/>
          </p:nvPr>
        </p:nvSpPr>
        <p:spPr>
          <a:xfrm>
            <a:off x="457200" y="1316766"/>
            <a:ext cx="4038600" cy="1341906"/>
          </a:xfrm>
        </p:spPr>
        <p:txBody>
          <a:bodyPr>
            <a:spAutoFit/>
          </a:bodyPr>
          <a:lstStyle>
            <a:lvl1pPr>
              <a:defRPr sz="1400"/>
            </a:lvl1pPr>
            <a:lvl2pPr>
              <a:defRPr sz="1400"/>
            </a:lvl2pPr>
            <a:lvl3pPr>
              <a:defRPr sz="1400"/>
            </a:lvl3pPr>
            <a:lvl4pPr>
              <a:defRPr sz="1400"/>
            </a:lvl4pPr>
            <a:lvl5pPr>
              <a:defRPr sz="14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4" name="Content Placeholder 3"/>
          <p:cNvSpPr>
            <a:spLocks noGrp="1"/>
          </p:cNvSpPr>
          <p:nvPr>
            <p:ph sz="half" idx="2"/>
          </p:nvPr>
        </p:nvSpPr>
        <p:spPr>
          <a:xfrm>
            <a:off x="4648200" y="1316766"/>
            <a:ext cx="4038600" cy="1341906"/>
          </a:xfrm>
        </p:spPr>
        <p:txBody>
          <a:bodyPr>
            <a:spAutoFit/>
          </a:bodyPr>
          <a:lstStyle>
            <a:lvl1pPr>
              <a:defRPr sz="1400"/>
            </a:lvl1pPr>
            <a:lvl2pPr>
              <a:defRPr sz="1400"/>
            </a:lvl2pPr>
            <a:lvl3pPr>
              <a:defRPr sz="1400"/>
            </a:lvl3pPr>
            <a:lvl4pPr>
              <a:defRPr sz="1400"/>
            </a:lvl4pPr>
            <a:lvl5pPr>
              <a:defRPr sz="14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5" name="Date Placeholder 4"/>
          <p:cNvSpPr>
            <a:spLocks noGrp="1"/>
          </p:cNvSpPr>
          <p:nvPr>
            <p:ph type="dt" sz="half" idx="10"/>
          </p:nvPr>
        </p:nvSpPr>
        <p:spPr/>
        <p:txBody>
          <a:bodyPr/>
          <a:lstStyle/>
          <a:p>
            <a:r>
              <a:rPr lang="nl-NL" noProof="0"/>
              <a:t>16-04-2019</a:t>
            </a:r>
            <a:endParaRPr lang="en-US" noProof="0" dirty="0"/>
          </a:p>
        </p:txBody>
      </p:sp>
      <p:sp>
        <p:nvSpPr>
          <p:cNvPr id="6" name="Footer Placeholder 5"/>
          <p:cNvSpPr>
            <a:spLocks noGrp="1"/>
          </p:cNvSpPr>
          <p:nvPr>
            <p:ph type="ftr" sz="quarter" idx="11"/>
          </p:nvPr>
        </p:nvSpPr>
        <p:spPr/>
        <p:txBody>
          <a:bodyPr/>
          <a:lstStyle/>
          <a:p>
            <a:r>
              <a:rPr lang="en-US" noProof="0"/>
              <a:t>IMM</a:t>
            </a:r>
            <a:endParaRPr lang="en-US" noProof="0" dirty="0"/>
          </a:p>
        </p:txBody>
      </p:sp>
      <p:sp>
        <p:nvSpPr>
          <p:cNvPr id="7" name="Slide Number Placeholder 6"/>
          <p:cNvSpPr>
            <a:spLocks noGrp="1"/>
          </p:cNvSpPr>
          <p:nvPr>
            <p:ph type="sldNum" sz="quarter" idx="12"/>
          </p:nvPr>
        </p:nvSpPr>
        <p:spPr/>
        <p:txBody>
          <a:bodyPr/>
          <a:lstStyle/>
          <a:p>
            <a:fld id="{0CD838A1-36B1-482C-8BFA-C0C63145B508}" type="slidenum">
              <a:rPr lang="en-US" noProof="0" smtClean="0"/>
              <a:t>‹nr.›</a:t>
            </a:fld>
            <a:endParaRPr lang="en-US" noProof="0" dirty="0"/>
          </a:p>
        </p:txBody>
      </p:sp>
    </p:spTree>
    <p:extLst>
      <p:ext uri="{BB962C8B-B14F-4D97-AF65-F5344CB8AC3E}">
        <p14:creationId xmlns:p14="http://schemas.microsoft.com/office/powerpoint/2010/main" val="580328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3.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vmlDrawing" Target="../drawings/vmlDrawing1.vml"/><Relationship Id="rId20"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oleObject" Target="../embeddings/oleObject2.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946117"/>
          </a:xfrm>
          <a:prstGeom prst="rect">
            <a:avLst/>
          </a:prstGeom>
        </p:spPr>
        <p:txBody>
          <a:bodyPr vert="horz" lIns="91440" tIns="45720" rIns="91440" bIns="45720" rtlCol="0" anchor="t">
            <a:noAutofit/>
          </a:bodyPr>
          <a:lstStyle/>
          <a:p>
            <a:r>
              <a:rPr lang="en-US" dirty="0"/>
              <a:t>Click To</a:t>
            </a:r>
            <a:br>
              <a:rPr lang="en-US" dirty="0"/>
            </a:br>
            <a:r>
              <a:rPr lang="en-US" dirty="0"/>
              <a:t>Add Title</a:t>
            </a:r>
            <a:endParaRPr lang="nb-NO" dirty="0"/>
          </a:p>
        </p:txBody>
      </p:sp>
      <p:sp>
        <p:nvSpPr>
          <p:cNvPr id="3" name="Text Placeholder 2"/>
          <p:cNvSpPr>
            <a:spLocks noGrp="1"/>
          </p:cNvSpPr>
          <p:nvPr>
            <p:ph type="body" idx="1"/>
          </p:nvPr>
        </p:nvSpPr>
        <p:spPr>
          <a:xfrm>
            <a:off x="457200" y="1316766"/>
            <a:ext cx="8229600" cy="4809399"/>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graphicFrame>
        <p:nvGraphicFramePr>
          <p:cNvPr id="7" name="Object 6" hidden="1"/>
          <p:cNvGraphicFramePr>
            <a:graphicFrameLocks noChangeAspect="1"/>
          </p:cNvGraphicFramePr>
          <p:nvPr>
            <p:custDataLst>
              <p:tags r:id="rId17"/>
            </p:custDataLst>
            <p:extLst>
              <p:ext uri="{D42A27DB-BD31-4B8C-83A1-F6EECF244321}">
                <p14:modId xmlns:p14="http://schemas.microsoft.com/office/powerpoint/2010/main" val="1414380941"/>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7224" name="think-cell Slide" r:id="rId20" imgW="270" imgH="270" progId="TCLayout.ActiveDocument.1">
                  <p:embed/>
                </p:oleObj>
              </mc:Choice>
              <mc:Fallback>
                <p:oleObj name="think-cell Slide" r:id="rId20" imgW="270" imgH="270" progId="TCLayout.ActiveDocument.1">
                  <p:embed/>
                  <p:pic>
                    <p:nvPicPr>
                      <p:cNvPr id="0" name=""/>
                      <p:cNvPicPr/>
                      <p:nvPr/>
                    </p:nvPicPr>
                    <p:blipFill>
                      <a:blip r:embed="rId21"/>
                      <a:stretch>
                        <a:fillRect/>
                      </a:stretch>
                    </p:blipFill>
                    <p:spPr>
                      <a:xfrm>
                        <a:off x="1589" y="1589"/>
                        <a:ext cx="1587" cy="1587"/>
                      </a:xfrm>
                      <a:prstGeom prst="rect">
                        <a:avLst/>
                      </a:prstGeom>
                    </p:spPr>
                  </p:pic>
                </p:oleObj>
              </mc:Fallback>
            </mc:AlternateContent>
          </a:graphicData>
        </a:graphic>
      </p:graphicFrame>
      <p:graphicFrame>
        <p:nvGraphicFramePr>
          <p:cNvPr id="8" name="Object 7" hidden="1"/>
          <p:cNvGraphicFramePr>
            <a:graphicFrameLocks noChangeAspect="1"/>
          </p:cNvGraphicFramePr>
          <p:nvPr>
            <p:custDataLst>
              <p:tags r:id="rId18"/>
            </p:custDataLst>
            <p:extLst>
              <p:ext uri="{D42A27DB-BD31-4B8C-83A1-F6EECF244321}">
                <p14:modId xmlns:p14="http://schemas.microsoft.com/office/powerpoint/2010/main" val="1414380941"/>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7225" name="think-cell Slide" r:id="rId22" imgW="270" imgH="270" progId="TCLayout.ActiveDocument.1">
                  <p:embed/>
                </p:oleObj>
              </mc:Choice>
              <mc:Fallback>
                <p:oleObj name="think-cell Slide" r:id="rId22" imgW="270" imgH="270" progId="TCLayout.ActiveDocument.1">
                  <p:embed/>
                  <p:pic>
                    <p:nvPicPr>
                      <p:cNvPr id="0" name=""/>
                      <p:cNvPicPr/>
                      <p:nvPr/>
                    </p:nvPicPr>
                    <p:blipFill>
                      <a:blip r:embed="rId21"/>
                      <a:stretch>
                        <a:fillRect/>
                      </a:stretch>
                    </p:blipFill>
                    <p:spPr>
                      <a:xfrm>
                        <a:off x="1589" y="1589"/>
                        <a:ext cx="1587" cy="1587"/>
                      </a:xfrm>
                      <a:prstGeom prst="rect">
                        <a:avLst/>
                      </a:prstGeom>
                    </p:spPr>
                  </p:pic>
                </p:oleObj>
              </mc:Fallback>
            </mc:AlternateContent>
          </a:graphicData>
        </a:graphic>
      </p:graphicFrame>
      <p:sp>
        <p:nvSpPr>
          <p:cNvPr id="4" name="Date Placeholder 3"/>
          <p:cNvSpPr>
            <a:spLocks noGrp="1"/>
          </p:cNvSpPr>
          <p:nvPr>
            <p:ph type="dt" sz="half" idx="2"/>
          </p:nvPr>
        </p:nvSpPr>
        <p:spPr>
          <a:xfrm>
            <a:off x="5308533" y="6435551"/>
            <a:ext cx="1224136"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nl-NL" noProof="0"/>
              <a:t>16-04-2019</a:t>
            </a:r>
            <a:endParaRPr lang="en-US" noProof="0" dirty="0"/>
          </a:p>
        </p:txBody>
      </p:sp>
      <p:sp>
        <p:nvSpPr>
          <p:cNvPr id="5" name="Footer Placeholder 4"/>
          <p:cNvSpPr>
            <a:spLocks noGrp="1"/>
          </p:cNvSpPr>
          <p:nvPr>
            <p:ph type="ftr" sz="quarter" idx="3"/>
          </p:nvPr>
        </p:nvSpPr>
        <p:spPr>
          <a:xfrm>
            <a:off x="1268445" y="6435551"/>
            <a:ext cx="4040088"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US" noProof="0"/>
              <a:t>IMM</a:t>
            </a:r>
            <a:endParaRPr lang="en-US" noProof="0" dirty="0"/>
          </a:p>
        </p:txBody>
      </p:sp>
      <p:sp>
        <p:nvSpPr>
          <p:cNvPr id="6" name="Slide Number Placeholder 5"/>
          <p:cNvSpPr>
            <a:spLocks noGrp="1"/>
          </p:cNvSpPr>
          <p:nvPr>
            <p:ph type="sldNum" sz="quarter" idx="4"/>
          </p:nvPr>
        </p:nvSpPr>
        <p:spPr>
          <a:xfrm>
            <a:off x="8460432" y="6435551"/>
            <a:ext cx="668456" cy="365125"/>
          </a:xfrm>
          <a:prstGeom prst="rect">
            <a:avLst/>
          </a:prstGeom>
        </p:spPr>
        <p:txBody>
          <a:bodyPr vert="horz" lIns="91440" tIns="45720" rIns="72000" bIns="45720" rtlCol="0" anchor="ctr"/>
          <a:lstStyle>
            <a:lvl1pPr algn="r">
              <a:defRPr sz="1000">
                <a:solidFill>
                  <a:schemeClr val="tx1">
                    <a:tint val="75000"/>
                  </a:schemeClr>
                </a:solidFill>
              </a:defRPr>
            </a:lvl1pPr>
          </a:lstStyle>
          <a:p>
            <a:fld id="{0CD838A1-36B1-482C-8BFA-C0C63145B508}" type="slidenum">
              <a:rPr lang="en-US" noProof="0" smtClean="0"/>
              <a:t>‹nr.›</a:t>
            </a:fld>
            <a:endParaRPr lang="en-US" noProof="0" dirty="0"/>
          </a:p>
        </p:txBody>
      </p:sp>
    </p:spTree>
    <p:extLst>
      <p:ext uri="{BB962C8B-B14F-4D97-AF65-F5344CB8AC3E}">
        <p14:creationId xmlns:p14="http://schemas.microsoft.com/office/powerpoint/2010/main" val="3776462763"/>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 id="2147483751" r:id="rId13"/>
    <p:sldLayoutId id="2147483783" r:id="rId14"/>
  </p:sldLayoutIdLst>
  <p:hf hdr="0"/>
  <p:txStyles>
    <p:titleStyle>
      <a:lvl1pPr algn="l" defTabSz="914400" rtl="0" eaLnBrk="1" latinLnBrk="0" hangingPunct="1">
        <a:spcBef>
          <a:spcPct val="0"/>
        </a:spcBef>
        <a:buNone/>
        <a:defRPr sz="2400" b="1" kern="1200">
          <a:solidFill>
            <a:schemeClr val="bg2"/>
          </a:solidFill>
          <a:latin typeface="+mj-lt"/>
          <a:ea typeface="+mj-ea"/>
          <a:cs typeface="+mj-cs"/>
        </a:defRPr>
      </a:lvl1pPr>
    </p:titleStyle>
    <p:bodyStyle>
      <a:lvl1pPr marL="180000" indent="-180000" algn="l" defTabSz="914400" rtl="0" eaLnBrk="1" latinLnBrk="0" hangingPunct="1">
        <a:spcBef>
          <a:spcPct val="20000"/>
        </a:spcBef>
        <a:buClr>
          <a:srgbClr val="FF8228"/>
        </a:buClr>
        <a:buFont typeface="Arial" panose="020B0604020202020204" pitchFamily="34" charset="0"/>
        <a:buChar char="•"/>
        <a:defRPr sz="1400" kern="1200">
          <a:solidFill>
            <a:schemeClr val="tx1"/>
          </a:solidFill>
          <a:latin typeface="+mn-lt"/>
          <a:ea typeface="+mn-ea"/>
          <a:cs typeface="+mn-cs"/>
        </a:defRPr>
      </a:lvl1pPr>
      <a:lvl2pPr marL="561600" indent="-180000" algn="l" defTabSz="914400" rtl="0" eaLnBrk="1" latinLnBrk="0" hangingPunct="1">
        <a:spcBef>
          <a:spcPct val="20000"/>
        </a:spcBef>
        <a:buClr>
          <a:srgbClr val="FF8228"/>
        </a:buClr>
        <a:buSzPct val="90000"/>
        <a:buFont typeface="Arial" panose="020B0604020202020204" pitchFamily="34" charset="0"/>
        <a:buChar char="−"/>
        <a:defRPr sz="1400" kern="1200">
          <a:solidFill>
            <a:schemeClr val="tx1"/>
          </a:solidFill>
          <a:latin typeface="+mn-lt"/>
          <a:ea typeface="+mn-ea"/>
          <a:cs typeface="+mn-cs"/>
        </a:defRPr>
      </a:lvl2pPr>
      <a:lvl3pPr marL="1018800" indent="-180000" algn="l" defTabSz="914400" rtl="0" eaLnBrk="1" latinLnBrk="0" hangingPunct="1">
        <a:spcBef>
          <a:spcPct val="20000"/>
        </a:spcBef>
        <a:buClr>
          <a:srgbClr val="FF8228"/>
        </a:buClr>
        <a:buSzPct val="80000"/>
        <a:buFont typeface="Arial" panose="020B0604020202020204" pitchFamily="34" charset="0"/>
        <a:buChar char="•"/>
        <a:defRPr sz="1400" kern="1200">
          <a:solidFill>
            <a:schemeClr val="tx1"/>
          </a:solidFill>
          <a:latin typeface="+mn-lt"/>
          <a:ea typeface="+mn-ea"/>
          <a:cs typeface="+mn-cs"/>
        </a:defRPr>
      </a:lvl3pPr>
      <a:lvl4pPr marL="1476000" indent="-180000" algn="l" defTabSz="914400" rtl="0" eaLnBrk="1" latinLnBrk="0" hangingPunct="1">
        <a:spcBef>
          <a:spcPct val="20000"/>
        </a:spcBef>
        <a:buClr>
          <a:srgbClr val="FF8228"/>
        </a:buClr>
        <a:buSzPct val="70000"/>
        <a:buFont typeface="Arial" panose="020B0604020202020204" pitchFamily="34" charset="0"/>
        <a:buChar char="−"/>
        <a:defRPr sz="1400" kern="1200">
          <a:solidFill>
            <a:schemeClr val="tx1"/>
          </a:solidFill>
          <a:latin typeface="+mn-lt"/>
          <a:ea typeface="+mn-ea"/>
          <a:cs typeface="+mn-cs"/>
        </a:defRPr>
      </a:lvl4pPr>
      <a:lvl5pPr marL="1933200" indent="-180000" algn="l" defTabSz="914400" rtl="0" eaLnBrk="1" latinLnBrk="0" hangingPunct="1">
        <a:spcBef>
          <a:spcPct val="20000"/>
        </a:spcBef>
        <a:buClr>
          <a:srgbClr val="FF8228"/>
        </a:buClr>
        <a:buSzPct val="60000"/>
        <a:buFont typeface="Arial" panose="020B0604020202020204" pitchFamily="34" charset="0"/>
        <a:buChar char="•"/>
        <a:defRPr sz="1400" kern="1200">
          <a:solidFill>
            <a:schemeClr val="tx1"/>
          </a:solidFill>
          <a:latin typeface="+mn-lt"/>
          <a:ea typeface="+mn-ea"/>
          <a:cs typeface="+mn-cs"/>
        </a:defRPr>
      </a:lvl5pPr>
      <a:lvl6pPr marL="2390400" indent="-180000" algn="l" defTabSz="914400" rtl="0" eaLnBrk="1" latinLnBrk="0" hangingPunct="1">
        <a:spcBef>
          <a:spcPct val="20000"/>
        </a:spcBef>
        <a:buClr>
          <a:schemeClr val="bg2"/>
        </a:buClr>
        <a:buFont typeface="Arial" panose="020B0604020202020204" pitchFamily="34" charset="0"/>
        <a:buChar char="•"/>
        <a:defRPr sz="1200" kern="1200">
          <a:solidFill>
            <a:schemeClr val="tx1"/>
          </a:solidFill>
          <a:latin typeface="+mn-lt"/>
          <a:ea typeface="+mn-ea"/>
          <a:cs typeface="+mn-cs"/>
        </a:defRPr>
      </a:lvl6pPr>
      <a:lvl7pPr marL="2847600" indent="-180000" algn="l" defTabSz="914400" rtl="0" eaLnBrk="1" latinLnBrk="0" hangingPunct="1">
        <a:spcBef>
          <a:spcPct val="20000"/>
        </a:spcBef>
        <a:buClr>
          <a:schemeClr val="bg2"/>
        </a:buClr>
        <a:buFont typeface="Arial" panose="020B0604020202020204" pitchFamily="34" charset="0"/>
        <a:buChar char="•"/>
        <a:defRPr sz="1200" kern="1200">
          <a:solidFill>
            <a:schemeClr val="tx1"/>
          </a:solidFill>
          <a:latin typeface="+mn-lt"/>
          <a:ea typeface="+mn-ea"/>
          <a:cs typeface="+mn-cs"/>
        </a:defRPr>
      </a:lvl7pPr>
      <a:lvl8pPr marL="3304800" indent="-180000" algn="l" defTabSz="914400" rtl="0" eaLnBrk="1" latinLnBrk="0" hangingPunct="1">
        <a:spcBef>
          <a:spcPct val="20000"/>
        </a:spcBef>
        <a:buClr>
          <a:schemeClr val="bg2"/>
        </a:buClr>
        <a:buFont typeface="Arial" panose="020B0604020202020204" pitchFamily="34" charset="0"/>
        <a:buChar char="•"/>
        <a:defRPr sz="1200" kern="1200">
          <a:solidFill>
            <a:schemeClr val="tx1"/>
          </a:solidFill>
          <a:latin typeface="+mn-lt"/>
          <a:ea typeface="+mn-ea"/>
          <a:cs typeface="+mn-cs"/>
        </a:defRPr>
      </a:lvl8pPr>
      <a:lvl9pPr marL="3762000" indent="-180000" algn="l" defTabSz="914400" rtl="0" eaLnBrk="1" latinLnBrk="0" hangingPunct="1">
        <a:spcBef>
          <a:spcPct val="20000"/>
        </a:spcBef>
        <a:buClr>
          <a:schemeClr val="bg2"/>
        </a:buClr>
        <a:buFont typeface="Arial" panose="020B0604020202020204" pitchFamily="34" charset="0"/>
        <a:buChar char="•"/>
        <a:defRPr sz="12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3.wav"/><Relationship Id="rId1" Type="http://schemas.microsoft.com/office/2007/relationships/media" Target="../media/media3.wav"/><Relationship Id="rId5" Type="http://schemas.openxmlformats.org/officeDocument/2006/relationships/image" Target="../media/image13.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4.wav"/><Relationship Id="rId1" Type="http://schemas.microsoft.com/office/2007/relationships/media" Target="../media/media4.wav"/><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nl-NL" dirty="0"/>
              <a:t>Noodplaninstructie</a:t>
            </a:r>
          </a:p>
        </p:txBody>
      </p:sp>
      <p:sp>
        <p:nvSpPr>
          <p:cNvPr id="5" name="Subtitle 4"/>
          <p:cNvSpPr>
            <a:spLocks noGrp="1"/>
          </p:cNvSpPr>
          <p:nvPr>
            <p:ph type="subTitle" idx="1"/>
          </p:nvPr>
        </p:nvSpPr>
        <p:spPr/>
        <p:txBody>
          <a:bodyPr/>
          <a:lstStyle/>
          <a:p>
            <a:r>
              <a:rPr lang="nl-NL" dirty="0"/>
              <a:t>September 2019</a:t>
            </a:r>
          </a:p>
        </p:txBody>
      </p:sp>
    </p:spTree>
    <p:custDataLst>
      <p:tags r:id="rId1"/>
    </p:custDataLst>
    <p:extLst>
      <p:ext uri="{BB962C8B-B14F-4D97-AF65-F5344CB8AC3E}">
        <p14:creationId xmlns:p14="http://schemas.microsoft.com/office/powerpoint/2010/main" val="556089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Einde alarm signaal</a:t>
            </a:r>
            <a:endParaRPr lang="en-US" dirty="0"/>
          </a:p>
        </p:txBody>
      </p:sp>
      <p:sp>
        <p:nvSpPr>
          <p:cNvPr id="3" name="Content Placeholder 2"/>
          <p:cNvSpPr>
            <a:spLocks noGrp="1"/>
          </p:cNvSpPr>
          <p:nvPr>
            <p:ph idx="1"/>
          </p:nvPr>
        </p:nvSpPr>
        <p:spPr>
          <a:xfrm>
            <a:off x="457200" y="1316766"/>
            <a:ext cx="8229600" cy="4302716"/>
          </a:xfrm>
        </p:spPr>
        <p:txBody>
          <a:bodyPr/>
          <a:lstStyle/>
          <a:p>
            <a:r>
              <a:rPr lang="nl-NL" sz="1800" dirty="0"/>
              <a:t>Einde Calamiteit </a:t>
            </a:r>
          </a:p>
          <a:p>
            <a:pPr lvl="1"/>
            <a:r>
              <a:rPr lang="nl-NL" sz="1800" dirty="0"/>
              <a:t>Brand</a:t>
            </a:r>
          </a:p>
          <a:p>
            <a:pPr lvl="1"/>
            <a:r>
              <a:rPr lang="nl-NL" sz="1800" dirty="0"/>
              <a:t>Ongeval gevaarlijke stof </a:t>
            </a:r>
          </a:p>
          <a:p>
            <a:pPr marL="381600" lvl="1" indent="0">
              <a:buNone/>
            </a:pPr>
            <a:endParaRPr lang="nl-NL" sz="1800" dirty="0"/>
          </a:p>
          <a:p>
            <a:r>
              <a:rPr lang="nl-NL" sz="1800" dirty="0"/>
              <a:t>Noodomroep wordt geactiveerd</a:t>
            </a:r>
          </a:p>
          <a:p>
            <a:pPr marL="0" indent="0">
              <a:buNone/>
            </a:pPr>
            <a:endParaRPr lang="nl-NL" sz="1800" dirty="0"/>
          </a:p>
          <a:p>
            <a:pPr marL="0" indent="0">
              <a:buNone/>
            </a:pPr>
            <a:endParaRPr lang="nl-NL" sz="1800" dirty="0"/>
          </a:p>
          <a:p>
            <a:endParaRPr lang="nl-NL" sz="1800" dirty="0"/>
          </a:p>
          <a:p>
            <a:endParaRPr lang="nl-NL" sz="1800" dirty="0"/>
          </a:p>
          <a:p>
            <a:pPr marL="0" indent="0">
              <a:buNone/>
            </a:pPr>
            <a:endParaRPr lang="nl-NL" sz="1800" dirty="0"/>
          </a:p>
          <a:p>
            <a:pPr marL="0" indent="0">
              <a:buNone/>
            </a:pPr>
            <a:endParaRPr lang="nl-NL" sz="1800" dirty="0">
              <a:cs typeface="Times New Roman" charset="0"/>
            </a:endParaRPr>
          </a:p>
          <a:p>
            <a:r>
              <a:rPr lang="nl-NL" sz="1800" dirty="0">
                <a:cs typeface="Times New Roman" charset="0"/>
              </a:rPr>
              <a:t>Mededeling einde alarm over de noodomroepinstallatie (die 1x wordt herhaald).</a:t>
            </a:r>
            <a:endParaRPr lang="en-US" sz="1800" dirty="0"/>
          </a:p>
        </p:txBody>
      </p:sp>
      <p:sp>
        <p:nvSpPr>
          <p:cNvPr id="4" name="Date Placeholder 3"/>
          <p:cNvSpPr>
            <a:spLocks noGrp="1"/>
          </p:cNvSpPr>
          <p:nvPr>
            <p:ph type="dt" sz="half" idx="10"/>
          </p:nvPr>
        </p:nvSpPr>
        <p:spPr/>
        <p:txBody>
          <a:bodyPr/>
          <a:lstStyle/>
          <a:p>
            <a:r>
              <a:rPr lang="nl-NL"/>
              <a:t>16-04-2019</a:t>
            </a:r>
            <a:endParaRPr lang="nb-NO"/>
          </a:p>
        </p:txBody>
      </p:sp>
      <p:sp>
        <p:nvSpPr>
          <p:cNvPr id="5" name="Footer Placeholder 4"/>
          <p:cNvSpPr>
            <a:spLocks noGrp="1"/>
          </p:cNvSpPr>
          <p:nvPr>
            <p:ph type="ftr" sz="quarter" idx="11"/>
          </p:nvPr>
        </p:nvSpPr>
        <p:spPr/>
        <p:txBody>
          <a:bodyPr/>
          <a:lstStyle/>
          <a:p>
            <a:r>
              <a:rPr lang="nb-NO"/>
              <a:t>IMM</a:t>
            </a:r>
          </a:p>
        </p:txBody>
      </p:sp>
      <p:sp>
        <p:nvSpPr>
          <p:cNvPr id="6" name="Slide Number Placeholder 5"/>
          <p:cNvSpPr>
            <a:spLocks noGrp="1"/>
          </p:cNvSpPr>
          <p:nvPr>
            <p:ph type="sldNum" sz="quarter" idx="12"/>
          </p:nvPr>
        </p:nvSpPr>
        <p:spPr/>
        <p:txBody>
          <a:bodyPr/>
          <a:lstStyle/>
          <a:p>
            <a:fld id="{0CD838A1-36B1-482C-8BFA-C0C63145B508}" type="slidenum">
              <a:rPr lang="nb-NO" smtClean="0"/>
              <a:t>10</a:t>
            </a:fld>
            <a:endParaRPr lang="nb-NO"/>
          </a:p>
        </p:txBody>
      </p:sp>
      <p:pic>
        <p:nvPicPr>
          <p:cNvPr id="8" name="einde noodoproep 1kHz -3dB 20sec">
            <a:hlinkClick r:id="" action="ppaction://media"/>
            <a:extLst>
              <a:ext uri="{FF2B5EF4-FFF2-40B4-BE49-F238E27FC236}">
                <a16:creationId xmlns:a16="http://schemas.microsoft.com/office/drawing/2014/main" id="{46BFD79C-1833-467A-9986-7FE7F72EA52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134780" y="2508005"/>
            <a:ext cx="609600" cy="609600"/>
          </a:xfrm>
          <a:prstGeom prst="rect">
            <a:avLst/>
          </a:prstGeom>
        </p:spPr>
      </p:pic>
      <p:pic>
        <p:nvPicPr>
          <p:cNvPr id="9" name="Afbeelding 8">
            <a:extLst>
              <a:ext uri="{FF2B5EF4-FFF2-40B4-BE49-F238E27FC236}">
                <a16:creationId xmlns:a16="http://schemas.microsoft.com/office/drawing/2014/main" id="{8A67DF5E-693E-4EC5-B7F8-F5A552B825BB}"/>
              </a:ext>
            </a:extLst>
          </p:cNvPr>
          <p:cNvPicPr>
            <a:picLocks noChangeAspect="1"/>
          </p:cNvPicPr>
          <p:nvPr/>
        </p:nvPicPr>
        <p:blipFill>
          <a:blip r:embed="rId5"/>
          <a:stretch>
            <a:fillRect/>
          </a:stretch>
        </p:blipFill>
        <p:spPr>
          <a:xfrm>
            <a:off x="0" y="3296475"/>
            <a:ext cx="9144000" cy="1206547"/>
          </a:xfrm>
          <a:prstGeom prst="rect">
            <a:avLst/>
          </a:prstGeom>
        </p:spPr>
      </p:pic>
    </p:spTree>
    <p:extLst>
      <p:ext uri="{BB962C8B-B14F-4D97-AF65-F5344CB8AC3E}">
        <p14:creationId xmlns:p14="http://schemas.microsoft.com/office/powerpoint/2010/main" val="26587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99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Signaal </a:t>
            </a:r>
            <a:r>
              <a:rPr lang="nl-NL" dirty="0" err="1"/>
              <a:t>tbv</a:t>
            </a:r>
            <a:r>
              <a:rPr lang="nl-NL" dirty="0"/>
              <a:t> mededelingen</a:t>
            </a:r>
            <a:endParaRPr lang="en-US" dirty="0"/>
          </a:p>
        </p:txBody>
      </p:sp>
      <p:sp>
        <p:nvSpPr>
          <p:cNvPr id="3" name="Content Placeholder 2"/>
          <p:cNvSpPr>
            <a:spLocks noGrp="1"/>
          </p:cNvSpPr>
          <p:nvPr>
            <p:ph idx="1"/>
          </p:nvPr>
        </p:nvSpPr>
        <p:spPr>
          <a:xfrm>
            <a:off x="457200" y="1316766"/>
            <a:ext cx="8229600" cy="2031325"/>
          </a:xfrm>
        </p:spPr>
        <p:txBody>
          <a:bodyPr/>
          <a:lstStyle/>
          <a:p>
            <a:r>
              <a:rPr lang="nl-NL" sz="1800" dirty="0"/>
              <a:t>Mededeling via jodelaar</a:t>
            </a:r>
          </a:p>
          <a:p>
            <a:pPr marL="381600" lvl="1" indent="0">
              <a:buNone/>
            </a:pPr>
            <a:endParaRPr lang="nl-NL" sz="1800" dirty="0"/>
          </a:p>
          <a:p>
            <a:r>
              <a:rPr lang="nl-NL" sz="1800" dirty="0"/>
              <a:t>Noodomroep wordt geactiveerd</a:t>
            </a:r>
          </a:p>
          <a:p>
            <a:pPr marL="0" indent="0">
              <a:buNone/>
            </a:pPr>
            <a:endParaRPr lang="nl-NL" sz="1800" dirty="0"/>
          </a:p>
          <a:p>
            <a:r>
              <a:rPr lang="en-US" sz="1800" dirty="0" err="1"/>
              <a:t>Wekelijkse</a:t>
            </a:r>
            <a:r>
              <a:rPr lang="en-US" sz="1800" dirty="0"/>
              <a:t> test: </a:t>
            </a:r>
            <a:r>
              <a:rPr lang="en-US" sz="1800" dirty="0" err="1"/>
              <a:t>elke</a:t>
            </a:r>
            <a:r>
              <a:rPr lang="en-US" sz="1800" dirty="0"/>
              <a:t> </a:t>
            </a:r>
            <a:r>
              <a:rPr lang="en-US" sz="1800" dirty="0" err="1"/>
              <a:t>dinsdag</a:t>
            </a:r>
            <a:r>
              <a:rPr lang="en-US" sz="1800" dirty="0"/>
              <a:t> om 10:00 </a:t>
            </a:r>
            <a:r>
              <a:rPr lang="en-US" sz="1800" dirty="0" err="1"/>
              <a:t>uur</a:t>
            </a:r>
            <a:endParaRPr lang="en-US" sz="1800" dirty="0"/>
          </a:p>
          <a:p>
            <a:pPr marL="0" indent="0">
              <a:buNone/>
            </a:pPr>
            <a:endParaRPr lang="en-US" sz="1800" dirty="0"/>
          </a:p>
        </p:txBody>
      </p:sp>
      <p:sp>
        <p:nvSpPr>
          <p:cNvPr id="4" name="Date Placeholder 3"/>
          <p:cNvSpPr>
            <a:spLocks noGrp="1"/>
          </p:cNvSpPr>
          <p:nvPr>
            <p:ph type="dt" sz="half" idx="10"/>
          </p:nvPr>
        </p:nvSpPr>
        <p:spPr/>
        <p:txBody>
          <a:bodyPr/>
          <a:lstStyle/>
          <a:p>
            <a:r>
              <a:rPr lang="nl-NL"/>
              <a:t>16-04-2019</a:t>
            </a:r>
            <a:endParaRPr lang="nb-NO"/>
          </a:p>
        </p:txBody>
      </p:sp>
      <p:sp>
        <p:nvSpPr>
          <p:cNvPr id="5" name="Footer Placeholder 4"/>
          <p:cNvSpPr>
            <a:spLocks noGrp="1"/>
          </p:cNvSpPr>
          <p:nvPr>
            <p:ph type="ftr" sz="quarter" idx="11"/>
          </p:nvPr>
        </p:nvSpPr>
        <p:spPr/>
        <p:txBody>
          <a:bodyPr/>
          <a:lstStyle/>
          <a:p>
            <a:r>
              <a:rPr lang="nb-NO"/>
              <a:t>IMM</a:t>
            </a:r>
          </a:p>
        </p:txBody>
      </p:sp>
      <p:sp>
        <p:nvSpPr>
          <p:cNvPr id="6" name="Slide Number Placeholder 5"/>
          <p:cNvSpPr>
            <a:spLocks noGrp="1"/>
          </p:cNvSpPr>
          <p:nvPr>
            <p:ph type="sldNum" sz="quarter" idx="12"/>
          </p:nvPr>
        </p:nvSpPr>
        <p:spPr/>
        <p:txBody>
          <a:bodyPr/>
          <a:lstStyle/>
          <a:p>
            <a:fld id="{0CD838A1-36B1-482C-8BFA-C0C63145B508}" type="slidenum">
              <a:rPr lang="nb-NO" smtClean="0"/>
              <a:t>11</a:t>
            </a:fld>
            <a:endParaRPr lang="nb-NO"/>
          </a:p>
        </p:txBody>
      </p:sp>
      <p:pic>
        <p:nvPicPr>
          <p:cNvPr id="8" name="7 sec Yelp Jodelaar Yara norm">
            <a:hlinkClick r:id="" action="ppaction://media"/>
            <a:extLst>
              <a:ext uri="{FF2B5EF4-FFF2-40B4-BE49-F238E27FC236}">
                <a16:creationId xmlns:a16="http://schemas.microsoft.com/office/drawing/2014/main" id="{306E621D-F2B1-4E3B-83F3-0745C7FB018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134780" y="1857724"/>
            <a:ext cx="609600" cy="609600"/>
          </a:xfrm>
          <a:prstGeom prst="rect">
            <a:avLst/>
          </a:prstGeom>
        </p:spPr>
      </p:pic>
    </p:spTree>
    <p:extLst>
      <p:ext uri="{BB962C8B-B14F-4D97-AF65-F5344CB8AC3E}">
        <p14:creationId xmlns:p14="http://schemas.microsoft.com/office/powerpoint/2010/main" val="3095192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039"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Functies in de noodorganisatie</a:t>
            </a:r>
          </a:p>
        </p:txBody>
      </p:sp>
      <p:sp>
        <p:nvSpPr>
          <p:cNvPr id="3" name="Content Placeholder 2"/>
          <p:cNvSpPr>
            <a:spLocks noGrp="1"/>
          </p:cNvSpPr>
          <p:nvPr>
            <p:ph idx="1"/>
          </p:nvPr>
        </p:nvSpPr>
        <p:spPr>
          <a:xfrm>
            <a:off x="457200" y="1316766"/>
            <a:ext cx="8229600" cy="4315027"/>
          </a:xfrm>
        </p:spPr>
        <p:txBody>
          <a:bodyPr/>
          <a:lstStyle/>
          <a:p>
            <a:pPr>
              <a:buFont typeface="Wingdings" pitchFamily="2" charset="2"/>
              <a:buNone/>
            </a:pPr>
            <a:r>
              <a:rPr lang="nl-NL" sz="2000" dirty="0">
                <a:cs typeface="Times New Roman" charset="0"/>
              </a:rPr>
              <a:t>Afhankelijk van de alarmfase:</a:t>
            </a:r>
          </a:p>
          <a:p>
            <a:r>
              <a:rPr lang="nl-NL" sz="1800" dirty="0">
                <a:cs typeface="Times New Roman" charset="0"/>
              </a:rPr>
              <a:t>Bedrijfsbrandweer</a:t>
            </a:r>
          </a:p>
          <a:p>
            <a:r>
              <a:rPr lang="nl-NL" sz="1800" dirty="0">
                <a:cs typeface="Times New Roman" charset="0"/>
              </a:rPr>
              <a:t>EHBO/Gezondheidsdienst</a:t>
            </a:r>
          </a:p>
          <a:p>
            <a:r>
              <a:rPr lang="nl-NL" sz="1800" dirty="0">
                <a:cs typeface="Times New Roman" charset="0"/>
              </a:rPr>
              <a:t>Beveiligingsbeambte</a:t>
            </a:r>
          </a:p>
          <a:p>
            <a:r>
              <a:rPr lang="nl-NL" sz="1800" dirty="0">
                <a:cs typeface="Times New Roman" charset="0"/>
              </a:rPr>
              <a:t>Chef van dienst HESQ</a:t>
            </a:r>
          </a:p>
          <a:p>
            <a:r>
              <a:rPr lang="nl-NL" sz="1800" dirty="0">
                <a:cs typeface="Times New Roman" charset="0"/>
              </a:rPr>
              <a:t>Noodplancoördinatoren</a:t>
            </a:r>
          </a:p>
          <a:p>
            <a:r>
              <a:rPr lang="nl-NL" sz="1800" dirty="0">
                <a:cs typeface="Times New Roman" charset="0"/>
              </a:rPr>
              <a:t>Storingsdienst</a:t>
            </a:r>
          </a:p>
          <a:p>
            <a:r>
              <a:rPr lang="nl-NL" sz="1800" dirty="0">
                <a:cs typeface="Times New Roman" charset="0"/>
              </a:rPr>
              <a:t>PROCO/chef van dienst van de afdeling</a:t>
            </a:r>
          </a:p>
          <a:p>
            <a:r>
              <a:rPr lang="nl-NL" sz="1800" dirty="0">
                <a:cs typeface="Times New Roman" charset="0"/>
              </a:rPr>
              <a:t>Ontruimingsleider/ontruimer</a:t>
            </a:r>
          </a:p>
          <a:p>
            <a:r>
              <a:rPr lang="nl-NL" sz="1800" dirty="0">
                <a:cs typeface="Times New Roman" charset="0"/>
              </a:rPr>
              <a:t>Manager van dienst</a:t>
            </a:r>
          </a:p>
          <a:p>
            <a:r>
              <a:rPr lang="nl-NL" sz="1800" dirty="0" err="1">
                <a:cs typeface="Times New Roman" charset="0"/>
              </a:rPr>
              <a:t>BedrijfsOpvangTeam</a:t>
            </a:r>
            <a:r>
              <a:rPr lang="nl-NL" sz="1800" dirty="0">
                <a:cs typeface="Times New Roman" charset="0"/>
              </a:rPr>
              <a:t> ( = BOT-team)</a:t>
            </a:r>
          </a:p>
          <a:p>
            <a:r>
              <a:rPr lang="nl-NL" sz="1800" dirty="0">
                <a:cs typeface="Times New Roman" charset="0"/>
              </a:rPr>
              <a:t>Yara medewerkers, ingeleende en </a:t>
            </a:r>
            <a:r>
              <a:rPr lang="nl-NL" sz="1800" dirty="0" err="1">
                <a:cs typeface="Times New Roman" charset="0"/>
              </a:rPr>
              <a:t>contractors</a:t>
            </a:r>
            <a:endParaRPr lang="nl-NL" sz="1800" dirty="0">
              <a:cs typeface="Times New Roman" charset="0"/>
            </a:endParaRPr>
          </a:p>
          <a:p>
            <a:endParaRPr lang="nl-NL" dirty="0"/>
          </a:p>
        </p:txBody>
      </p:sp>
      <p:sp>
        <p:nvSpPr>
          <p:cNvPr id="4" name="Date Placeholder 3"/>
          <p:cNvSpPr>
            <a:spLocks noGrp="1"/>
          </p:cNvSpPr>
          <p:nvPr>
            <p:ph type="dt" sz="half" idx="10"/>
          </p:nvPr>
        </p:nvSpPr>
        <p:spPr/>
        <p:txBody>
          <a:bodyPr/>
          <a:lstStyle/>
          <a:p>
            <a:r>
              <a:rPr lang="nl-NL" noProof="0"/>
              <a:t>16-04-2019</a:t>
            </a:r>
            <a:endParaRPr lang="en-US" noProof="0" dirty="0"/>
          </a:p>
        </p:txBody>
      </p:sp>
      <p:sp>
        <p:nvSpPr>
          <p:cNvPr id="5" name="Footer Placeholder 4"/>
          <p:cNvSpPr>
            <a:spLocks noGrp="1"/>
          </p:cNvSpPr>
          <p:nvPr>
            <p:ph type="ftr" sz="quarter" idx="11"/>
          </p:nvPr>
        </p:nvSpPr>
        <p:spPr/>
        <p:txBody>
          <a:bodyPr/>
          <a:lstStyle/>
          <a:p>
            <a:r>
              <a:rPr lang="en-US" noProof="0"/>
              <a:t>IMM</a:t>
            </a:r>
            <a:endParaRPr lang="en-US" noProof="0" dirty="0"/>
          </a:p>
        </p:txBody>
      </p:sp>
      <p:sp>
        <p:nvSpPr>
          <p:cNvPr id="6" name="Slide Number Placeholder 5"/>
          <p:cNvSpPr>
            <a:spLocks noGrp="1"/>
          </p:cNvSpPr>
          <p:nvPr>
            <p:ph type="sldNum" sz="quarter" idx="12"/>
          </p:nvPr>
        </p:nvSpPr>
        <p:spPr/>
        <p:txBody>
          <a:bodyPr/>
          <a:lstStyle/>
          <a:p>
            <a:fld id="{0CD838A1-36B1-482C-8BFA-C0C63145B508}" type="slidenum">
              <a:rPr lang="en-US" noProof="0" smtClean="0"/>
              <a:t>12</a:t>
            </a:fld>
            <a:endParaRPr lang="en-US" noProof="0" dirty="0"/>
          </a:p>
        </p:txBody>
      </p:sp>
    </p:spTree>
    <p:extLst>
      <p:ext uri="{BB962C8B-B14F-4D97-AF65-F5344CB8AC3E}">
        <p14:creationId xmlns:p14="http://schemas.microsoft.com/office/powerpoint/2010/main" val="840175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Uitvoering</a:t>
            </a:r>
          </a:p>
        </p:txBody>
      </p:sp>
      <p:sp>
        <p:nvSpPr>
          <p:cNvPr id="3" name="Content Placeholder 2"/>
          <p:cNvSpPr>
            <a:spLocks noGrp="1"/>
          </p:cNvSpPr>
          <p:nvPr>
            <p:ph idx="1"/>
          </p:nvPr>
        </p:nvSpPr>
        <p:spPr>
          <a:xfrm>
            <a:off x="457200" y="1316766"/>
            <a:ext cx="8229600" cy="2751522"/>
          </a:xfrm>
        </p:spPr>
        <p:txBody>
          <a:bodyPr/>
          <a:lstStyle/>
          <a:p>
            <a:r>
              <a:rPr lang="nl-NL" sz="1800" dirty="0">
                <a:cs typeface="Times New Roman" charset="0"/>
              </a:rPr>
              <a:t>Indien je geen functie hebt binnen de noodorganisatie dient u standaard bij </a:t>
            </a:r>
            <a:r>
              <a:rPr lang="nl-NL" sz="1800" b="1" dirty="0">
                <a:cs typeface="Times New Roman" charset="0"/>
              </a:rPr>
              <a:t>elk alarm</a:t>
            </a:r>
            <a:r>
              <a:rPr lang="nl-NL" sz="1800" dirty="0">
                <a:cs typeface="Times New Roman" charset="0"/>
              </a:rPr>
              <a:t>:</a:t>
            </a:r>
          </a:p>
          <a:p>
            <a:pPr lvl="1"/>
            <a:r>
              <a:rPr lang="nl-NL" sz="1800" dirty="0">
                <a:cs typeface="Arial" charset="0"/>
              </a:rPr>
              <a:t>Je op de hoogte te stellen van de aard van het alarm:</a:t>
            </a:r>
            <a:endParaRPr lang="en-GB" sz="1800" dirty="0">
              <a:cs typeface="Times New Roman" charset="0"/>
            </a:endParaRPr>
          </a:p>
          <a:p>
            <a:pPr lvl="2"/>
            <a:r>
              <a:rPr lang="nl-NL" dirty="0">
                <a:cs typeface="Arial" charset="0"/>
              </a:rPr>
              <a:t>Waar is het incident?</a:t>
            </a:r>
            <a:endParaRPr lang="en-GB" dirty="0">
              <a:cs typeface="Times New Roman" charset="0"/>
            </a:endParaRPr>
          </a:p>
          <a:p>
            <a:pPr lvl="2"/>
            <a:r>
              <a:rPr lang="nl-NL" dirty="0">
                <a:cs typeface="Arial" charset="0"/>
              </a:rPr>
              <a:t>Wat is de aard van het incident?</a:t>
            </a:r>
            <a:endParaRPr lang="en-GB" dirty="0">
              <a:cs typeface="Times New Roman" charset="0"/>
            </a:endParaRPr>
          </a:p>
          <a:p>
            <a:pPr lvl="2"/>
            <a:r>
              <a:rPr lang="nl-NL" dirty="0">
                <a:cs typeface="Arial" charset="0"/>
              </a:rPr>
              <a:t>Wat is de windrichting? </a:t>
            </a:r>
            <a:endParaRPr lang="en-GB" dirty="0">
              <a:cs typeface="Times New Roman" charset="0"/>
            </a:endParaRPr>
          </a:p>
          <a:p>
            <a:pPr lvl="1"/>
            <a:r>
              <a:rPr lang="nl-NL" sz="1800" dirty="0">
                <a:cs typeface="Arial" charset="0"/>
              </a:rPr>
              <a:t>Luister naar noodomroep voor eventuele evacuatieopdracht.</a:t>
            </a:r>
          </a:p>
          <a:p>
            <a:pPr lvl="1"/>
            <a:r>
              <a:rPr lang="nl-NL" sz="1800" dirty="0">
                <a:cs typeface="Arial" charset="0"/>
              </a:rPr>
              <a:t>Evacueren doe je dwars op de wind.</a:t>
            </a:r>
            <a:endParaRPr lang="en-GB" sz="1800" dirty="0">
              <a:cs typeface="Times New Roman" charset="0"/>
            </a:endParaRPr>
          </a:p>
          <a:p>
            <a:endParaRPr lang="nl-NL" sz="1800" dirty="0"/>
          </a:p>
        </p:txBody>
      </p:sp>
      <p:sp>
        <p:nvSpPr>
          <p:cNvPr id="4" name="Date Placeholder 3"/>
          <p:cNvSpPr>
            <a:spLocks noGrp="1"/>
          </p:cNvSpPr>
          <p:nvPr>
            <p:ph type="dt" sz="half" idx="10"/>
          </p:nvPr>
        </p:nvSpPr>
        <p:spPr/>
        <p:txBody>
          <a:bodyPr/>
          <a:lstStyle/>
          <a:p>
            <a:r>
              <a:rPr lang="nl-NL" noProof="0"/>
              <a:t>16-04-2019</a:t>
            </a:r>
            <a:endParaRPr lang="en-US" noProof="0" dirty="0"/>
          </a:p>
        </p:txBody>
      </p:sp>
      <p:sp>
        <p:nvSpPr>
          <p:cNvPr id="5" name="Footer Placeholder 4"/>
          <p:cNvSpPr>
            <a:spLocks noGrp="1"/>
          </p:cNvSpPr>
          <p:nvPr>
            <p:ph type="ftr" sz="quarter" idx="11"/>
          </p:nvPr>
        </p:nvSpPr>
        <p:spPr/>
        <p:txBody>
          <a:bodyPr/>
          <a:lstStyle/>
          <a:p>
            <a:r>
              <a:rPr lang="en-US" noProof="0"/>
              <a:t>IMM</a:t>
            </a:r>
            <a:endParaRPr lang="en-US" noProof="0" dirty="0"/>
          </a:p>
        </p:txBody>
      </p:sp>
      <p:sp>
        <p:nvSpPr>
          <p:cNvPr id="6" name="Slide Number Placeholder 5"/>
          <p:cNvSpPr>
            <a:spLocks noGrp="1"/>
          </p:cNvSpPr>
          <p:nvPr>
            <p:ph type="sldNum" sz="quarter" idx="12"/>
          </p:nvPr>
        </p:nvSpPr>
        <p:spPr/>
        <p:txBody>
          <a:bodyPr/>
          <a:lstStyle/>
          <a:p>
            <a:fld id="{0CD838A1-36B1-482C-8BFA-C0C63145B508}" type="slidenum">
              <a:rPr lang="en-US" noProof="0" smtClean="0"/>
              <a:t>13</a:t>
            </a:fld>
            <a:endParaRPr lang="en-US" noProof="0"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3220" y="4005064"/>
            <a:ext cx="4066432" cy="217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3966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Uitvoering</a:t>
            </a:r>
          </a:p>
        </p:txBody>
      </p:sp>
      <p:sp>
        <p:nvSpPr>
          <p:cNvPr id="3" name="Date Placeholder 2"/>
          <p:cNvSpPr>
            <a:spLocks noGrp="1"/>
          </p:cNvSpPr>
          <p:nvPr>
            <p:ph type="dt" sz="half" idx="10"/>
          </p:nvPr>
        </p:nvSpPr>
        <p:spPr/>
        <p:txBody>
          <a:bodyPr/>
          <a:lstStyle/>
          <a:p>
            <a:r>
              <a:rPr lang="nl-NL" noProof="0"/>
              <a:t>16-04-2019</a:t>
            </a:r>
            <a:endParaRPr lang="en-US" noProof="0" dirty="0"/>
          </a:p>
        </p:txBody>
      </p:sp>
      <p:sp>
        <p:nvSpPr>
          <p:cNvPr id="4" name="Footer Placeholder 3"/>
          <p:cNvSpPr>
            <a:spLocks noGrp="1"/>
          </p:cNvSpPr>
          <p:nvPr>
            <p:ph type="ftr" sz="quarter" idx="11"/>
          </p:nvPr>
        </p:nvSpPr>
        <p:spPr/>
        <p:txBody>
          <a:bodyPr/>
          <a:lstStyle/>
          <a:p>
            <a:r>
              <a:rPr lang="en-US" noProof="0"/>
              <a:t>IMM</a:t>
            </a:r>
            <a:endParaRPr lang="en-US" noProof="0" dirty="0"/>
          </a:p>
        </p:txBody>
      </p:sp>
      <p:sp>
        <p:nvSpPr>
          <p:cNvPr id="5" name="Slide Number Placeholder 4"/>
          <p:cNvSpPr>
            <a:spLocks noGrp="1"/>
          </p:cNvSpPr>
          <p:nvPr>
            <p:ph type="sldNum" sz="quarter" idx="12"/>
          </p:nvPr>
        </p:nvSpPr>
        <p:spPr/>
        <p:txBody>
          <a:bodyPr/>
          <a:lstStyle/>
          <a:p>
            <a:fld id="{0CD838A1-36B1-482C-8BFA-C0C63145B508}" type="slidenum">
              <a:rPr lang="en-US" noProof="0" smtClean="0"/>
              <a:t>14</a:t>
            </a:fld>
            <a:endParaRPr lang="en-US" noProof="0" dirty="0"/>
          </a:p>
        </p:txBody>
      </p:sp>
      <p:sp>
        <p:nvSpPr>
          <p:cNvPr id="6" name="Rectangle 3"/>
          <p:cNvSpPr txBox="1">
            <a:spLocks noChangeArrowheads="1"/>
          </p:cNvSpPr>
          <p:nvPr/>
        </p:nvSpPr>
        <p:spPr>
          <a:xfrm>
            <a:off x="511013" y="883940"/>
            <a:ext cx="6558880" cy="5090120"/>
          </a:xfrm>
          <a:prstGeom prst="rect">
            <a:avLst/>
          </a:prstGeom>
        </p:spPr>
        <p:txBody>
          <a:bodyPr/>
          <a:lstStyle>
            <a:lvl1pPr marL="180000" indent="-180000" algn="l" defTabSz="914400" rtl="0" eaLnBrk="1" latinLnBrk="0" hangingPunct="1">
              <a:spcBef>
                <a:spcPct val="20000"/>
              </a:spcBef>
              <a:buClr>
                <a:srgbClr val="FF8228"/>
              </a:buClr>
              <a:buFont typeface="Arial" panose="020B0604020202020204" pitchFamily="34" charset="0"/>
              <a:buChar char="•"/>
              <a:defRPr sz="1400" kern="1200">
                <a:solidFill>
                  <a:schemeClr val="tx1"/>
                </a:solidFill>
                <a:latin typeface="+mn-lt"/>
                <a:ea typeface="+mn-ea"/>
                <a:cs typeface="+mn-cs"/>
              </a:defRPr>
            </a:lvl1pPr>
            <a:lvl2pPr marL="561600" indent="-180000" algn="l" defTabSz="914400" rtl="0" eaLnBrk="1" latinLnBrk="0" hangingPunct="1">
              <a:spcBef>
                <a:spcPct val="20000"/>
              </a:spcBef>
              <a:buClr>
                <a:srgbClr val="FF8228"/>
              </a:buClr>
              <a:buSzPct val="90000"/>
              <a:buFont typeface="Arial" panose="020B0604020202020204" pitchFamily="34" charset="0"/>
              <a:buChar char="−"/>
              <a:defRPr sz="1400" kern="1200">
                <a:solidFill>
                  <a:schemeClr val="tx1"/>
                </a:solidFill>
                <a:latin typeface="+mn-lt"/>
                <a:ea typeface="+mn-ea"/>
                <a:cs typeface="+mn-cs"/>
              </a:defRPr>
            </a:lvl2pPr>
            <a:lvl3pPr marL="1018800" indent="-180000" algn="l" defTabSz="914400" rtl="0" eaLnBrk="1" latinLnBrk="0" hangingPunct="1">
              <a:spcBef>
                <a:spcPct val="20000"/>
              </a:spcBef>
              <a:buClr>
                <a:srgbClr val="FF8228"/>
              </a:buClr>
              <a:buSzPct val="80000"/>
              <a:buFont typeface="Arial" panose="020B0604020202020204" pitchFamily="34" charset="0"/>
              <a:buChar char="•"/>
              <a:defRPr sz="1400" kern="1200">
                <a:solidFill>
                  <a:schemeClr val="tx1"/>
                </a:solidFill>
                <a:latin typeface="+mn-lt"/>
                <a:ea typeface="+mn-ea"/>
                <a:cs typeface="+mn-cs"/>
              </a:defRPr>
            </a:lvl3pPr>
            <a:lvl4pPr marL="1476000" indent="-180000" algn="l" defTabSz="914400" rtl="0" eaLnBrk="1" latinLnBrk="0" hangingPunct="1">
              <a:spcBef>
                <a:spcPct val="20000"/>
              </a:spcBef>
              <a:buClr>
                <a:srgbClr val="FF8228"/>
              </a:buClr>
              <a:buSzPct val="70000"/>
              <a:buFont typeface="Arial" panose="020B0604020202020204" pitchFamily="34" charset="0"/>
              <a:buChar char="−"/>
              <a:defRPr sz="1400" kern="1200">
                <a:solidFill>
                  <a:schemeClr val="tx1"/>
                </a:solidFill>
                <a:latin typeface="+mn-lt"/>
                <a:ea typeface="+mn-ea"/>
                <a:cs typeface="+mn-cs"/>
              </a:defRPr>
            </a:lvl4pPr>
            <a:lvl5pPr marL="1933200" indent="-180000" algn="l" defTabSz="914400" rtl="0" eaLnBrk="1" latinLnBrk="0" hangingPunct="1">
              <a:spcBef>
                <a:spcPct val="20000"/>
              </a:spcBef>
              <a:buClr>
                <a:srgbClr val="FF8228"/>
              </a:buClr>
              <a:buSzPct val="60000"/>
              <a:buFont typeface="Arial" panose="020B0604020202020204" pitchFamily="34" charset="0"/>
              <a:buChar char="•"/>
              <a:defRPr sz="1400" kern="1200">
                <a:solidFill>
                  <a:schemeClr val="tx1"/>
                </a:solidFill>
                <a:latin typeface="+mn-lt"/>
                <a:ea typeface="+mn-ea"/>
                <a:cs typeface="+mn-cs"/>
              </a:defRPr>
            </a:lvl5pPr>
            <a:lvl6pPr marL="2390400" indent="-180000" algn="l" defTabSz="914400" rtl="0" eaLnBrk="1" latinLnBrk="0" hangingPunct="1">
              <a:spcBef>
                <a:spcPct val="20000"/>
              </a:spcBef>
              <a:buClr>
                <a:schemeClr val="bg2"/>
              </a:buClr>
              <a:buFont typeface="Arial" panose="020B0604020202020204" pitchFamily="34" charset="0"/>
              <a:buChar char="•"/>
              <a:defRPr sz="1200" kern="1200">
                <a:solidFill>
                  <a:schemeClr val="tx1"/>
                </a:solidFill>
                <a:latin typeface="+mn-lt"/>
                <a:ea typeface="+mn-ea"/>
                <a:cs typeface="+mn-cs"/>
              </a:defRPr>
            </a:lvl6pPr>
            <a:lvl7pPr marL="2847600" indent="-180000" algn="l" defTabSz="914400" rtl="0" eaLnBrk="1" latinLnBrk="0" hangingPunct="1">
              <a:spcBef>
                <a:spcPct val="20000"/>
              </a:spcBef>
              <a:buClr>
                <a:schemeClr val="bg2"/>
              </a:buClr>
              <a:buFont typeface="Arial" panose="020B0604020202020204" pitchFamily="34" charset="0"/>
              <a:buChar char="•"/>
              <a:defRPr sz="1200" kern="1200">
                <a:solidFill>
                  <a:schemeClr val="tx1"/>
                </a:solidFill>
                <a:latin typeface="+mn-lt"/>
                <a:ea typeface="+mn-ea"/>
                <a:cs typeface="+mn-cs"/>
              </a:defRPr>
            </a:lvl7pPr>
            <a:lvl8pPr marL="3304800" indent="-180000" algn="l" defTabSz="914400" rtl="0" eaLnBrk="1" latinLnBrk="0" hangingPunct="1">
              <a:spcBef>
                <a:spcPct val="20000"/>
              </a:spcBef>
              <a:buClr>
                <a:schemeClr val="bg2"/>
              </a:buClr>
              <a:buFont typeface="Arial" panose="020B0604020202020204" pitchFamily="34" charset="0"/>
              <a:buChar char="•"/>
              <a:defRPr sz="1200" kern="1200">
                <a:solidFill>
                  <a:schemeClr val="tx1"/>
                </a:solidFill>
                <a:latin typeface="+mn-lt"/>
                <a:ea typeface="+mn-ea"/>
                <a:cs typeface="+mn-cs"/>
              </a:defRPr>
            </a:lvl8pPr>
            <a:lvl9pPr marL="3762000" indent="-180000" algn="l" defTabSz="914400" rtl="0" eaLnBrk="1" latinLnBrk="0" hangingPunct="1">
              <a:spcBef>
                <a:spcPct val="20000"/>
              </a:spcBef>
              <a:buClr>
                <a:schemeClr val="bg2"/>
              </a:buClr>
              <a:buFont typeface="Arial" panose="020B0604020202020204" pitchFamily="34" charset="0"/>
              <a:buChar char="•"/>
              <a:defRPr sz="1200" kern="1200">
                <a:solidFill>
                  <a:schemeClr val="tx1"/>
                </a:solidFill>
                <a:latin typeface="+mn-lt"/>
                <a:ea typeface="+mn-ea"/>
                <a:cs typeface="+mn-cs"/>
              </a:defRPr>
            </a:lvl9pPr>
          </a:lstStyle>
          <a:p>
            <a:pPr>
              <a:lnSpc>
                <a:spcPct val="90000"/>
              </a:lnSpc>
              <a:buFont typeface="Wingdings" pitchFamily="2" charset="2"/>
              <a:buNone/>
            </a:pPr>
            <a:r>
              <a:rPr lang="nl-NL" sz="1800" b="1" dirty="0">
                <a:cs typeface="Times New Roman" charset="0"/>
              </a:rPr>
              <a:t>Bij alarm op de afdeling waar je aanwezig bent:</a:t>
            </a:r>
          </a:p>
          <a:p>
            <a:pPr>
              <a:lnSpc>
                <a:spcPct val="75000"/>
              </a:lnSpc>
            </a:pPr>
            <a:endParaRPr lang="nl-NL" sz="1800" dirty="0">
              <a:cs typeface="Arial" charset="0"/>
            </a:endParaRPr>
          </a:p>
          <a:p>
            <a:r>
              <a:rPr lang="nl-NL" sz="1800" dirty="0">
                <a:cs typeface="Arial" charset="0"/>
              </a:rPr>
              <a:t>Indien mogelijk meldt u zich bij de controlekamer, anders begeeft u zich dwars op de windrichting naar de dichtstbijzijnde vluchtplaats.  </a:t>
            </a:r>
          </a:p>
          <a:p>
            <a:r>
              <a:rPr lang="nl-NL" sz="1800" dirty="0">
                <a:cs typeface="Arial" charset="0"/>
              </a:rPr>
              <a:t>Op vluchtplaats meldt u zich via de noodtelefoon bij de beveiligingsbeambte/Noodplancoördinator (tel. 300), onder de vermelding van:</a:t>
            </a:r>
          </a:p>
          <a:p>
            <a:pPr lvl="1"/>
            <a:r>
              <a:rPr lang="nl-NL" dirty="0">
                <a:cs typeface="Arial" charset="0"/>
              </a:rPr>
              <a:t>Nummer vluchtplaats</a:t>
            </a:r>
            <a:endParaRPr lang="en-US" dirty="0">
              <a:cs typeface="Times New Roman" charset="0"/>
            </a:endParaRPr>
          </a:p>
          <a:p>
            <a:pPr lvl="1"/>
            <a:r>
              <a:rPr lang="nl-NL" dirty="0">
                <a:cs typeface="Arial" charset="0"/>
              </a:rPr>
              <a:t>Medewerker/Firma</a:t>
            </a:r>
            <a:endParaRPr lang="en-US" dirty="0">
              <a:cs typeface="Times New Roman" charset="0"/>
            </a:endParaRPr>
          </a:p>
          <a:p>
            <a:pPr lvl="1"/>
            <a:r>
              <a:rPr lang="nl-NL" dirty="0">
                <a:cs typeface="Arial" charset="0"/>
              </a:rPr>
              <a:t>Aantal personen</a:t>
            </a:r>
            <a:endParaRPr lang="en-US" dirty="0">
              <a:cs typeface="Times New Roman" charset="0"/>
            </a:endParaRPr>
          </a:p>
          <a:p>
            <a:pPr lvl="1"/>
            <a:r>
              <a:rPr lang="nl-NL" dirty="0">
                <a:cs typeface="Arial" charset="0"/>
              </a:rPr>
              <a:t>Afdeling waar je werkzaam was</a:t>
            </a:r>
          </a:p>
          <a:p>
            <a:r>
              <a:rPr lang="nl-NL" sz="1800" dirty="0">
                <a:cs typeface="Arial" charset="0"/>
              </a:rPr>
              <a:t>Beveiligingsbeambte/Noodplancoördinator meldt dit bij de ontruimingsleider van de betrokken afdeling.</a:t>
            </a:r>
            <a:endParaRPr lang="en-US" sz="1800" dirty="0">
              <a:cs typeface="Times New Roman" charset="0"/>
            </a:endParaRPr>
          </a:p>
          <a:p>
            <a:r>
              <a:rPr lang="nl-NL" sz="1800" dirty="0">
                <a:cs typeface="Times New Roman" charset="0"/>
              </a:rPr>
              <a:t>Na beëindiging calamiteit begeeft u zich terug naar de afdeling.</a:t>
            </a:r>
            <a:r>
              <a:rPr lang="en-GB" sz="1800" dirty="0">
                <a:cs typeface="Arial" charset="0"/>
              </a:rPr>
              <a:t> </a:t>
            </a:r>
            <a:endParaRPr lang="nl-NL" sz="1800" dirty="0">
              <a:cs typeface="Arial" charset="0"/>
            </a:endParaRPr>
          </a:p>
          <a:p>
            <a:pPr>
              <a:lnSpc>
                <a:spcPct val="90000"/>
              </a:lnSpc>
              <a:buFont typeface="Wingdings" pitchFamily="2" charset="2"/>
              <a:buNone/>
            </a:pPr>
            <a:endParaRPr lang="nl-NL" sz="1800" dirty="0">
              <a:cs typeface="Times New Roman" charset="0"/>
            </a:endParaRPr>
          </a:p>
          <a:p>
            <a:pPr>
              <a:lnSpc>
                <a:spcPct val="90000"/>
              </a:lnSpc>
              <a:buFont typeface="Wingdings" pitchFamily="2" charset="2"/>
              <a:buNone/>
            </a:pPr>
            <a:endParaRPr lang="en-GB" sz="1800" b="1"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6986" y="1340768"/>
            <a:ext cx="1796716" cy="15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33674" y="3429000"/>
            <a:ext cx="1218244" cy="2514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4165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Uitvoering</a:t>
            </a:r>
          </a:p>
        </p:txBody>
      </p:sp>
      <p:sp>
        <p:nvSpPr>
          <p:cNvPr id="3" name="Content Placeholder 2"/>
          <p:cNvSpPr>
            <a:spLocks noGrp="1"/>
          </p:cNvSpPr>
          <p:nvPr>
            <p:ph idx="1"/>
          </p:nvPr>
        </p:nvSpPr>
        <p:spPr>
          <a:xfrm>
            <a:off x="467544" y="1196752"/>
            <a:ext cx="8229600" cy="4645887"/>
          </a:xfrm>
        </p:spPr>
        <p:txBody>
          <a:bodyPr/>
          <a:lstStyle/>
          <a:p>
            <a:pPr>
              <a:lnSpc>
                <a:spcPct val="90000"/>
              </a:lnSpc>
            </a:pPr>
            <a:r>
              <a:rPr lang="nl-NL" sz="1800" b="1" dirty="0">
                <a:cs typeface="Arial" charset="0"/>
              </a:rPr>
              <a:t>Extra maatregel:</a:t>
            </a:r>
            <a:endParaRPr lang="en-GB" sz="1800" dirty="0">
              <a:cs typeface="Times New Roman" charset="0"/>
            </a:endParaRPr>
          </a:p>
          <a:p>
            <a:pPr lvl="1">
              <a:lnSpc>
                <a:spcPct val="75000"/>
              </a:lnSpc>
            </a:pPr>
            <a:r>
              <a:rPr lang="nl-NL" sz="1800" dirty="0">
                <a:cs typeface="Arial" charset="0"/>
              </a:rPr>
              <a:t>Bij Alarmfase 0 of 1 op eigen afdeling: </a:t>
            </a:r>
          </a:p>
          <a:p>
            <a:pPr lvl="2">
              <a:lnSpc>
                <a:spcPct val="75000"/>
              </a:lnSpc>
            </a:pPr>
            <a:r>
              <a:rPr lang="nl-NL" dirty="0">
                <a:cs typeface="Arial" charset="0"/>
              </a:rPr>
              <a:t>Werkvergunningen zijn ingetrokken</a:t>
            </a:r>
          </a:p>
          <a:p>
            <a:pPr lvl="2">
              <a:lnSpc>
                <a:spcPct val="75000"/>
              </a:lnSpc>
            </a:pPr>
            <a:r>
              <a:rPr lang="nl-NL" dirty="0">
                <a:cs typeface="Arial" charset="0"/>
              </a:rPr>
              <a:t>Ramen en buitendeuren sluiten, geforceerde ventilatie stoppen</a:t>
            </a:r>
            <a:endParaRPr lang="en-GB" dirty="0">
              <a:cs typeface="Times New Roman" charset="0"/>
            </a:endParaRPr>
          </a:p>
          <a:p>
            <a:pPr lvl="2">
              <a:lnSpc>
                <a:spcPct val="75000"/>
              </a:lnSpc>
            </a:pPr>
            <a:r>
              <a:rPr lang="nl-NL" dirty="0">
                <a:cs typeface="Arial" charset="0"/>
              </a:rPr>
              <a:t>Blijf binnen.</a:t>
            </a:r>
            <a:endParaRPr lang="en-GB" dirty="0">
              <a:cs typeface="Times New Roman" charset="0"/>
            </a:endParaRPr>
          </a:p>
          <a:p>
            <a:pPr lvl="1">
              <a:lnSpc>
                <a:spcPct val="75000"/>
              </a:lnSpc>
            </a:pPr>
            <a:r>
              <a:rPr lang="nl-NL" sz="1800" dirty="0">
                <a:cs typeface="Times New Roman" charset="0"/>
              </a:rPr>
              <a:t>Bij alarmfase 2 of 3: </a:t>
            </a:r>
          </a:p>
          <a:p>
            <a:pPr lvl="2">
              <a:lnSpc>
                <a:spcPct val="75000"/>
              </a:lnSpc>
            </a:pPr>
            <a:r>
              <a:rPr lang="nl-NL" dirty="0">
                <a:cs typeface="Times New Roman" charset="0"/>
              </a:rPr>
              <a:t>Werkvergunningen zijn ingetrokken op het gehele terrein</a:t>
            </a:r>
            <a:r>
              <a:rPr lang="en-GB" dirty="0">
                <a:cs typeface="Times New Roman" charset="0"/>
              </a:rPr>
              <a:t> </a:t>
            </a:r>
          </a:p>
          <a:p>
            <a:pPr lvl="2">
              <a:lnSpc>
                <a:spcPct val="75000"/>
              </a:lnSpc>
            </a:pPr>
            <a:r>
              <a:rPr lang="nl-NL" dirty="0">
                <a:cs typeface="Arial" charset="0"/>
              </a:rPr>
              <a:t>Ramen en buitendeuren sluiten, geforceerde ventilatie stoppen</a:t>
            </a:r>
            <a:endParaRPr lang="en-GB" dirty="0">
              <a:cs typeface="Times New Roman" charset="0"/>
            </a:endParaRPr>
          </a:p>
          <a:p>
            <a:pPr lvl="2">
              <a:lnSpc>
                <a:spcPct val="75000"/>
              </a:lnSpc>
            </a:pPr>
            <a:r>
              <a:rPr lang="nl-NL" dirty="0">
                <a:cs typeface="Arial" charset="0"/>
              </a:rPr>
              <a:t>Blijf binnen.</a:t>
            </a:r>
          </a:p>
          <a:p>
            <a:pPr marL="838800" lvl="2" indent="0">
              <a:lnSpc>
                <a:spcPct val="75000"/>
              </a:lnSpc>
              <a:buNone/>
            </a:pPr>
            <a:endParaRPr lang="en-GB" dirty="0">
              <a:cs typeface="Times New Roman" charset="0"/>
            </a:endParaRPr>
          </a:p>
          <a:p>
            <a:pPr>
              <a:lnSpc>
                <a:spcPct val="90000"/>
              </a:lnSpc>
            </a:pPr>
            <a:r>
              <a:rPr lang="nl-NL" sz="1800" b="1" dirty="0">
                <a:cs typeface="Times New Roman" charset="0"/>
              </a:rPr>
              <a:t>Bij evacuatie</a:t>
            </a:r>
          </a:p>
          <a:p>
            <a:pPr lvl="1">
              <a:lnSpc>
                <a:spcPct val="75000"/>
              </a:lnSpc>
            </a:pPr>
            <a:r>
              <a:rPr lang="nl-NL" sz="1800" dirty="0">
                <a:cs typeface="Times New Roman" charset="0"/>
              </a:rPr>
              <a:t>Volg de instructies van de ontruimingsleider en </a:t>
            </a:r>
            <a:r>
              <a:rPr lang="nl-NL" sz="1800" dirty="0" err="1">
                <a:cs typeface="Times New Roman" charset="0"/>
              </a:rPr>
              <a:t>ontruimers</a:t>
            </a:r>
            <a:r>
              <a:rPr lang="nl-NL" sz="1800" dirty="0">
                <a:cs typeface="Times New Roman" charset="0"/>
              </a:rPr>
              <a:t> van je afdeling</a:t>
            </a:r>
          </a:p>
          <a:p>
            <a:pPr lvl="2">
              <a:lnSpc>
                <a:spcPct val="75000"/>
              </a:lnSpc>
            </a:pPr>
            <a:r>
              <a:rPr lang="nl-NL" dirty="0">
                <a:cs typeface="Times New Roman" charset="0"/>
              </a:rPr>
              <a:t>Interne verzamelplaats</a:t>
            </a:r>
          </a:p>
          <a:p>
            <a:pPr lvl="2">
              <a:lnSpc>
                <a:spcPct val="75000"/>
              </a:lnSpc>
            </a:pPr>
            <a:r>
              <a:rPr lang="nl-NL" dirty="0">
                <a:cs typeface="Times New Roman" charset="0"/>
              </a:rPr>
              <a:t>Externe verzamelplaats</a:t>
            </a:r>
          </a:p>
          <a:p>
            <a:pPr marL="838800" lvl="2" indent="0">
              <a:lnSpc>
                <a:spcPct val="75000"/>
              </a:lnSpc>
              <a:buNone/>
            </a:pPr>
            <a:endParaRPr lang="nl-NL" dirty="0">
              <a:cs typeface="Times New Roman" charset="0"/>
            </a:endParaRPr>
          </a:p>
          <a:p>
            <a:pPr>
              <a:lnSpc>
                <a:spcPct val="90000"/>
              </a:lnSpc>
            </a:pPr>
            <a:r>
              <a:rPr lang="nl-NL" sz="1800" b="1" dirty="0">
                <a:cs typeface="Times New Roman" charset="0"/>
              </a:rPr>
              <a:t>Wie zijn de ontruimingsleider en ontruimer?</a:t>
            </a:r>
          </a:p>
          <a:p>
            <a:pPr lvl="1">
              <a:lnSpc>
                <a:spcPct val="75000"/>
              </a:lnSpc>
            </a:pPr>
            <a:r>
              <a:rPr lang="nl-NL" sz="1800" dirty="0">
                <a:cs typeface="Times New Roman" charset="0"/>
              </a:rPr>
              <a:t>Herkenbaar door hun gele hesje</a:t>
            </a:r>
          </a:p>
          <a:p>
            <a:pPr lvl="1">
              <a:lnSpc>
                <a:spcPct val="75000"/>
              </a:lnSpc>
            </a:pPr>
            <a:r>
              <a:rPr lang="nl-NL" sz="1800" dirty="0">
                <a:cs typeface="Times New Roman" charset="0"/>
              </a:rPr>
              <a:t>Vermeld op ontruimingsplan van de afdeling</a:t>
            </a:r>
          </a:p>
          <a:p>
            <a:endParaRPr lang="nl-NL" sz="1800" dirty="0"/>
          </a:p>
        </p:txBody>
      </p:sp>
      <p:sp>
        <p:nvSpPr>
          <p:cNvPr id="4" name="Date Placeholder 3"/>
          <p:cNvSpPr>
            <a:spLocks noGrp="1"/>
          </p:cNvSpPr>
          <p:nvPr>
            <p:ph type="dt" sz="half" idx="10"/>
          </p:nvPr>
        </p:nvSpPr>
        <p:spPr/>
        <p:txBody>
          <a:bodyPr/>
          <a:lstStyle/>
          <a:p>
            <a:r>
              <a:rPr lang="nl-NL" noProof="0"/>
              <a:t>16-04-2019</a:t>
            </a:r>
            <a:endParaRPr lang="en-US" noProof="0" dirty="0"/>
          </a:p>
        </p:txBody>
      </p:sp>
      <p:sp>
        <p:nvSpPr>
          <p:cNvPr id="5" name="Footer Placeholder 4"/>
          <p:cNvSpPr>
            <a:spLocks noGrp="1"/>
          </p:cNvSpPr>
          <p:nvPr>
            <p:ph type="ftr" sz="quarter" idx="11"/>
          </p:nvPr>
        </p:nvSpPr>
        <p:spPr/>
        <p:txBody>
          <a:bodyPr/>
          <a:lstStyle/>
          <a:p>
            <a:r>
              <a:rPr lang="en-US" noProof="0"/>
              <a:t>IMM</a:t>
            </a:r>
            <a:endParaRPr lang="en-US" noProof="0" dirty="0"/>
          </a:p>
        </p:txBody>
      </p:sp>
      <p:sp>
        <p:nvSpPr>
          <p:cNvPr id="6" name="Slide Number Placeholder 5"/>
          <p:cNvSpPr>
            <a:spLocks noGrp="1"/>
          </p:cNvSpPr>
          <p:nvPr>
            <p:ph type="sldNum" sz="quarter" idx="12"/>
          </p:nvPr>
        </p:nvSpPr>
        <p:spPr/>
        <p:txBody>
          <a:bodyPr/>
          <a:lstStyle/>
          <a:p>
            <a:fld id="{0CD838A1-36B1-482C-8BFA-C0C63145B508}" type="slidenum">
              <a:rPr lang="en-US" noProof="0" smtClean="0"/>
              <a:t>15</a:t>
            </a:fld>
            <a:endParaRPr lang="en-US" noProof="0" dirty="0"/>
          </a:p>
        </p:txBody>
      </p:sp>
    </p:spTree>
    <p:extLst>
      <p:ext uri="{BB962C8B-B14F-4D97-AF65-F5344CB8AC3E}">
        <p14:creationId xmlns:p14="http://schemas.microsoft.com/office/powerpoint/2010/main" val="1266187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Extra gedragsregels</a:t>
            </a:r>
          </a:p>
        </p:txBody>
      </p:sp>
      <p:sp>
        <p:nvSpPr>
          <p:cNvPr id="3" name="Content Placeholder 2"/>
          <p:cNvSpPr>
            <a:spLocks noGrp="1"/>
          </p:cNvSpPr>
          <p:nvPr>
            <p:ph idx="1"/>
          </p:nvPr>
        </p:nvSpPr>
        <p:spPr>
          <a:xfrm>
            <a:off x="457200" y="1316766"/>
            <a:ext cx="8229600" cy="4647426"/>
          </a:xfrm>
        </p:spPr>
        <p:txBody>
          <a:bodyPr/>
          <a:lstStyle/>
          <a:p>
            <a:r>
              <a:rPr lang="nl-NL" sz="1800" dirty="0">
                <a:cs typeface="Arial" charset="0"/>
              </a:rPr>
              <a:t>Verlaat nooit het terrein zonder je af te melden</a:t>
            </a:r>
          </a:p>
          <a:p>
            <a:r>
              <a:rPr lang="nl-NL" sz="1800" dirty="0">
                <a:cs typeface="Times New Roman" charset="0"/>
              </a:rPr>
              <a:t>Draag steeds de benodigde </a:t>
            </a:r>
            <a:r>
              <a:rPr lang="nl-NL" sz="1800" dirty="0" err="1">
                <a:cs typeface="Times New Roman" charset="0"/>
              </a:rPr>
              <a:t>PBM’s</a:t>
            </a:r>
            <a:r>
              <a:rPr lang="nl-NL" sz="1800" dirty="0">
                <a:cs typeface="Times New Roman" charset="0"/>
              </a:rPr>
              <a:t>;</a:t>
            </a:r>
          </a:p>
          <a:p>
            <a:r>
              <a:rPr lang="nl-NL" sz="1800" dirty="0">
                <a:cs typeface="Times New Roman" charset="0"/>
              </a:rPr>
              <a:t>Verplaats u steeds dwars op de windrichting t.o.v. de calamiteit;</a:t>
            </a:r>
          </a:p>
          <a:p>
            <a:r>
              <a:rPr lang="nl-NL" sz="1800" dirty="0">
                <a:cs typeface="Times New Roman" charset="0"/>
              </a:rPr>
              <a:t>Minimaliseer  intern telefoonverkeer;</a:t>
            </a:r>
          </a:p>
          <a:p>
            <a:r>
              <a:rPr lang="nl-NL" sz="1800" dirty="0">
                <a:cs typeface="Times New Roman" charset="0"/>
              </a:rPr>
              <a:t>Luister steeds aandachtig naar de communicatie via de noodomroep;</a:t>
            </a:r>
          </a:p>
          <a:p>
            <a:r>
              <a:rPr lang="nl-NL" sz="1800" dirty="0">
                <a:cs typeface="Times New Roman" charset="0"/>
              </a:rPr>
              <a:t>Volg te allen tijde instructies op van leden van de noodorganisatie;</a:t>
            </a:r>
          </a:p>
          <a:p>
            <a:r>
              <a:rPr lang="nl-NL" sz="1800" dirty="0">
                <a:cs typeface="Times New Roman" charset="0"/>
              </a:rPr>
              <a:t>Alle communicatie ten behoeve van de noodorganisatie vindt plaats via tel 300;</a:t>
            </a:r>
          </a:p>
          <a:p>
            <a:r>
              <a:rPr lang="nl-NL" sz="1800" dirty="0">
                <a:cs typeface="Times New Roman" charset="0"/>
              </a:rPr>
              <a:t>Begeef u nooit in de richting van de calamiteit als u geen rol hebt in de noodorganisatie;</a:t>
            </a:r>
          </a:p>
          <a:p>
            <a:r>
              <a:rPr lang="nl-NL" sz="1800" dirty="0">
                <a:cs typeface="Times New Roman" charset="0"/>
              </a:rPr>
              <a:t>De algemene gedragsregels blijven ten alle tijde gelden; </a:t>
            </a:r>
          </a:p>
          <a:p>
            <a:r>
              <a:rPr lang="nl-NL" sz="1800" dirty="0">
                <a:cs typeface="Times New Roman" charset="0"/>
              </a:rPr>
              <a:t>Vanaf alarmfase 2: </a:t>
            </a:r>
          </a:p>
          <a:p>
            <a:pPr lvl="1"/>
            <a:r>
              <a:rPr lang="nl-NL" dirty="0">
                <a:cs typeface="Times New Roman" charset="0"/>
              </a:rPr>
              <a:t>dient iedereen die zich op het terrein bevindt naar binnen te gaan, binnen te blijven of zich naar een vluchtplaats te begeven; </a:t>
            </a:r>
          </a:p>
          <a:p>
            <a:pPr lvl="1"/>
            <a:r>
              <a:rPr lang="nl-NL" dirty="0">
                <a:cs typeface="Times New Roman" charset="0"/>
              </a:rPr>
              <a:t>zijn alle verkeersbewegingen, mits uitzondering van de noodorganisatie verboden.</a:t>
            </a:r>
            <a:endParaRPr lang="nl-NL" dirty="0"/>
          </a:p>
        </p:txBody>
      </p:sp>
      <p:sp>
        <p:nvSpPr>
          <p:cNvPr id="4" name="Date Placeholder 3"/>
          <p:cNvSpPr>
            <a:spLocks noGrp="1"/>
          </p:cNvSpPr>
          <p:nvPr>
            <p:ph type="dt" sz="half" idx="10"/>
          </p:nvPr>
        </p:nvSpPr>
        <p:spPr/>
        <p:txBody>
          <a:bodyPr/>
          <a:lstStyle/>
          <a:p>
            <a:r>
              <a:rPr lang="nl-NL" noProof="0"/>
              <a:t>16-04-2019</a:t>
            </a:r>
            <a:endParaRPr lang="en-US" noProof="0" dirty="0"/>
          </a:p>
        </p:txBody>
      </p:sp>
      <p:sp>
        <p:nvSpPr>
          <p:cNvPr id="5" name="Footer Placeholder 4"/>
          <p:cNvSpPr>
            <a:spLocks noGrp="1"/>
          </p:cNvSpPr>
          <p:nvPr>
            <p:ph type="ftr" sz="quarter" idx="11"/>
          </p:nvPr>
        </p:nvSpPr>
        <p:spPr/>
        <p:txBody>
          <a:bodyPr/>
          <a:lstStyle/>
          <a:p>
            <a:r>
              <a:rPr lang="en-US" noProof="0"/>
              <a:t>IMM</a:t>
            </a:r>
            <a:endParaRPr lang="en-US" noProof="0" dirty="0"/>
          </a:p>
        </p:txBody>
      </p:sp>
      <p:sp>
        <p:nvSpPr>
          <p:cNvPr id="6" name="Slide Number Placeholder 5"/>
          <p:cNvSpPr>
            <a:spLocks noGrp="1"/>
          </p:cNvSpPr>
          <p:nvPr>
            <p:ph type="sldNum" sz="quarter" idx="12"/>
          </p:nvPr>
        </p:nvSpPr>
        <p:spPr/>
        <p:txBody>
          <a:bodyPr/>
          <a:lstStyle/>
          <a:p>
            <a:fld id="{0CD838A1-36B1-482C-8BFA-C0C63145B508}" type="slidenum">
              <a:rPr lang="en-US" noProof="0" smtClean="0"/>
              <a:t>16</a:t>
            </a:fld>
            <a:endParaRPr lang="en-US" noProof="0" dirty="0"/>
          </a:p>
        </p:txBody>
      </p:sp>
    </p:spTree>
    <p:extLst>
      <p:ext uri="{BB962C8B-B14F-4D97-AF65-F5344CB8AC3E}">
        <p14:creationId xmlns:p14="http://schemas.microsoft.com/office/powerpoint/2010/main" val="41077675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Portofoon</a:t>
            </a:r>
          </a:p>
        </p:txBody>
      </p:sp>
      <p:sp>
        <p:nvSpPr>
          <p:cNvPr id="3" name="Content Placeholder 2"/>
          <p:cNvSpPr>
            <a:spLocks noGrp="1"/>
          </p:cNvSpPr>
          <p:nvPr>
            <p:ph idx="1"/>
          </p:nvPr>
        </p:nvSpPr>
        <p:spPr>
          <a:xfrm>
            <a:off x="457200" y="1316766"/>
            <a:ext cx="8229600" cy="646331"/>
          </a:xfrm>
        </p:spPr>
        <p:txBody>
          <a:bodyPr/>
          <a:lstStyle/>
          <a:p>
            <a:r>
              <a:rPr lang="nl-NL" sz="1800" dirty="0"/>
              <a:t>Bij alarm de portofoon van de noodorganisatie op het juiste (nood)kanaal zetten</a:t>
            </a:r>
          </a:p>
        </p:txBody>
      </p:sp>
      <p:sp>
        <p:nvSpPr>
          <p:cNvPr id="4" name="Date Placeholder 3"/>
          <p:cNvSpPr>
            <a:spLocks noGrp="1"/>
          </p:cNvSpPr>
          <p:nvPr>
            <p:ph type="dt" sz="half" idx="10"/>
          </p:nvPr>
        </p:nvSpPr>
        <p:spPr/>
        <p:txBody>
          <a:bodyPr/>
          <a:lstStyle/>
          <a:p>
            <a:r>
              <a:rPr lang="nl-NL" noProof="0"/>
              <a:t>16-04-2019</a:t>
            </a:r>
            <a:endParaRPr lang="en-US" noProof="0" dirty="0"/>
          </a:p>
        </p:txBody>
      </p:sp>
      <p:sp>
        <p:nvSpPr>
          <p:cNvPr id="5" name="Footer Placeholder 4"/>
          <p:cNvSpPr>
            <a:spLocks noGrp="1"/>
          </p:cNvSpPr>
          <p:nvPr>
            <p:ph type="ftr" sz="quarter" idx="11"/>
          </p:nvPr>
        </p:nvSpPr>
        <p:spPr/>
        <p:txBody>
          <a:bodyPr/>
          <a:lstStyle/>
          <a:p>
            <a:r>
              <a:rPr lang="en-US" noProof="0"/>
              <a:t>IMM</a:t>
            </a:r>
            <a:endParaRPr lang="en-US" noProof="0" dirty="0"/>
          </a:p>
        </p:txBody>
      </p:sp>
      <p:sp>
        <p:nvSpPr>
          <p:cNvPr id="6" name="Slide Number Placeholder 5"/>
          <p:cNvSpPr>
            <a:spLocks noGrp="1"/>
          </p:cNvSpPr>
          <p:nvPr>
            <p:ph type="sldNum" sz="quarter" idx="12"/>
          </p:nvPr>
        </p:nvSpPr>
        <p:spPr/>
        <p:txBody>
          <a:bodyPr/>
          <a:lstStyle/>
          <a:p>
            <a:fld id="{0CD838A1-36B1-482C-8BFA-C0C63145B508}" type="slidenum">
              <a:rPr lang="en-US" noProof="0" smtClean="0"/>
              <a:t>17</a:t>
            </a:fld>
            <a:endParaRPr lang="en-US" noProof="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1916832"/>
            <a:ext cx="2056631" cy="2283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1931" y="1700807"/>
            <a:ext cx="2165759" cy="43768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p:cNvCxnSpPr/>
          <p:nvPr/>
        </p:nvCxnSpPr>
        <p:spPr>
          <a:xfrm flipV="1">
            <a:off x="3347864" y="2420888"/>
            <a:ext cx="2880320" cy="2736305"/>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860032" y="4725144"/>
            <a:ext cx="3528392" cy="1504231"/>
          </a:xfrm>
          <a:prstGeom prst="rect">
            <a:avLst/>
          </a:prstGeom>
          <a:noFill/>
        </p:spPr>
        <p:txBody>
          <a:bodyPr wrap="square" rtlCol="0">
            <a:noAutofit/>
          </a:bodyPr>
          <a:lstStyle/>
          <a:p>
            <a:pPr marL="0" indent="0">
              <a:buClr>
                <a:schemeClr val="bg2"/>
              </a:buClr>
              <a:buFont typeface="Arial" panose="020B0604020202020204" pitchFamily="34" charset="0"/>
              <a:buNone/>
            </a:pPr>
            <a:r>
              <a:rPr lang="nl-NL" dirty="0"/>
              <a:t>Voor alle afdelingen is </a:t>
            </a:r>
            <a:r>
              <a:rPr lang="nl-NL" b="1" dirty="0"/>
              <a:t>6</a:t>
            </a:r>
            <a:r>
              <a:rPr lang="nl-NL" dirty="0"/>
              <a:t> het noodkanaal, behalve de NU op die portofoons is het kanaal </a:t>
            </a:r>
            <a:r>
              <a:rPr lang="nl-NL" b="1" dirty="0"/>
              <a:t>7</a:t>
            </a:r>
          </a:p>
        </p:txBody>
      </p:sp>
      <p:sp>
        <p:nvSpPr>
          <p:cNvPr id="11" name="Freeform 10"/>
          <p:cNvSpPr/>
          <p:nvPr/>
        </p:nvSpPr>
        <p:spPr>
          <a:xfrm>
            <a:off x="1275232" y="5218629"/>
            <a:ext cx="2385849" cy="859005"/>
          </a:xfrm>
          <a:custGeom>
            <a:avLst/>
            <a:gdLst>
              <a:gd name="connsiteX0" fmla="*/ 147145 w 2385849"/>
              <a:gd name="connsiteY0" fmla="*/ 105104 h 859005"/>
              <a:gd name="connsiteX1" fmla="*/ 294290 w 2385849"/>
              <a:gd name="connsiteY1" fmla="*/ 94593 h 859005"/>
              <a:gd name="connsiteX2" fmla="*/ 346842 w 2385849"/>
              <a:gd name="connsiteY2" fmla="*/ 84083 h 859005"/>
              <a:gd name="connsiteX3" fmla="*/ 430925 w 2385849"/>
              <a:gd name="connsiteY3" fmla="*/ 63062 h 859005"/>
              <a:gd name="connsiteX4" fmla="*/ 525518 w 2385849"/>
              <a:gd name="connsiteY4" fmla="*/ 52552 h 859005"/>
              <a:gd name="connsiteX5" fmla="*/ 630621 w 2385849"/>
              <a:gd name="connsiteY5" fmla="*/ 31531 h 859005"/>
              <a:gd name="connsiteX6" fmla="*/ 693683 w 2385849"/>
              <a:gd name="connsiteY6" fmla="*/ 10511 h 859005"/>
              <a:gd name="connsiteX7" fmla="*/ 725214 w 2385849"/>
              <a:gd name="connsiteY7" fmla="*/ 0 h 859005"/>
              <a:gd name="connsiteX8" fmla="*/ 1807780 w 2385849"/>
              <a:gd name="connsiteY8" fmla="*/ 10511 h 859005"/>
              <a:gd name="connsiteX9" fmla="*/ 1902373 w 2385849"/>
              <a:gd name="connsiteY9" fmla="*/ 21021 h 859005"/>
              <a:gd name="connsiteX10" fmla="*/ 2070538 w 2385849"/>
              <a:gd name="connsiteY10" fmla="*/ 52552 h 859005"/>
              <a:gd name="connsiteX11" fmla="*/ 2228194 w 2385849"/>
              <a:gd name="connsiteY11" fmla="*/ 63062 h 859005"/>
              <a:gd name="connsiteX12" fmla="*/ 2333297 w 2385849"/>
              <a:gd name="connsiteY12" fmla="*/ 189186 h 859005"/>
              <a:gd name="connsiteX13" fmla="*/ 2354318 w 2385849"/>
              <a:gd name="connsiteY13" fmla="*/ 220717 h 859005"/>
              <a:gd name="connsiteX14" fmla="*/ 2375338 w 2385849"/>
              <a:gd name="connsiteY14" fmla="*/ 283780 h 859005"/>
              <a:gd name="connsiteX15" fmla="*/ 2385849 w 2385849"/>
              <a:gd name="connsiteY15" fmla="*/ 315311 h 859005"/>
              <a:gd name="connsiteX16" fmla="*/ 2375338 w 2385849"/>
              <a:gd name="connsiteY16" fmla="*/ 472966 h 859005"/>
              <a:gd name="connsiteX17" fmla="*/ 2364828 w 2385849"/>
              <a:gd name="connsiteY17" fmla="*/ 504497 h 859005"/>
              <a:gd name="connsiteX18" fmla="*/ 2291256 w 2385849"/>
              <a:gd name="connsiteY18" fmla="*/ 599090 h 859005"/>
              <a:gd name="connsiteX19" fmla="*/ 2259725 w 2385849"/>
              <a:gd name="connsiteY19" fmla="*/ 620111 h 859005"/>
              <a:gd name="connsiteX20" fmla="*/ 2228194 w 2385849"/>
              <a:gd name="connsiteY20" fmla="*/ 630621 h 859005"/>
              <a:gd name="connsiteX21" fmla="*/ 2165131 w 2385849"/>
              <a:gd name="connsiteY21" fmla="*/ 662152 h 859005"/>
              <a:gd name="connsiteX22" fmla="*/ 2133600 w 2385849"/>
              <a:gd name="connsiteY22" fmla="*/ 683173 h 859005"/>
              <a:gd name="connsiteX23" fmla="*/ 2028497 w 2385849"/>
              <a:gd name="connsiteY23" fmla="*/ 704193 h 859005"/>
              <a:gd name="connsiteX24" fmla="*/ 1954925 w 2385849"/>
              <a:gd name="connsiteY24" fmla="*/ 725214 h 859005"/>
              <a:gd name="connsiteX25" fmla="*/ 1776249 w 2385849"/>
              <a:gd name="connsiteY25" fmla="*/ 735724 h 859005"/>
              <a:gd name="connsiteX26" fmla="*/ 1618594 w 2385849"/>
              <a:gd name="connsiteY26" fmla="*/ 746235 h 859005"/>
              <a:gd name="connsiteX27" fmla="*/ 1555531 w 2385849"/>
              <a:gd name="connsiteY27" fmla="*/ 756745 h 859005"/>
              <a:gd name="connsiteX28" fmla="*/ 1481959 w 2385849"/>
              <a:gd name="connsiteY28" fmla="*/ 767255 h 859005"/>
              <a:gd name="connsiteX29" fmla="*/ 1450428 w 2385849"/>
              <a:gd name="connsiteY29" fmla="*/ 777766 h 859005"/>
              <a:gd name="connsiteX30" fmla="*/ 1303283 w 2385849"/>
              <a:gd name="connsiteY30" fmla="*/ 798786 h 859005"/>
              <a:gd name="connsiteX31" fmla="*/ 620111 w 2385849"/>
              <a:gd name="connsiteY31" fmla="*/ 809297 h 859005"/>
              <a:gd name="connsiteX32" fmla="*/ 63063 w 2385849"/>
              <a:gd name="connsiteY32" fmla="*/ 767255 h 859005"/>
              <a:gd name="connsiteX33" fmla="*/ 31531 w 2385849"/>
              <a:gd name="connsiteY33" fmla="*/ 704193 h 859005"/>
              <a:gd name="connsiteX34" fmla="*/ 10511 w 2385849"/>
              <a:gd name="connsiteY34" fmla="*/ 641131 h 859005"/>
              <a:gd name="connsiteX35" fmla="*/ 0 w 2385849"/>
              <a:gd name="connsiteY35" fmla="*/ 609600 h 859005"/>
              <a:gd name="connsiteX36" fmla="*/ 10511 w 2385849"/>
              <a:gd name="connsiteY36" fmla="*/ 283780 h 859005"/>
              <a:gd name="connsiteX37" fmla="*/ 21021 w 2385849"/>
              <a:gd name="connsiteY37" fmla="*/ 241738 h 859005"/>
              <a:gd name="connsiteX38" fmla="*/ 52552 w 2385849"/>
              <a:gd name="connsiteY38" fmla="*/ 126124 h 859005"/>
              <a:gd name="connsiteX39" fmla="*/ 147145 w 2385849"/>
              <a:gd name="connsiteY39" fmla="*/ 105104 h 859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385849" h="859005">
                <a:moveTo>
                  <a:pt x="147145" y="105104"/>
                </a:moveTo>
                <a:cubicBezTo>
                  <a:pt x="187435" y="99849"/>
                  <a:pt x="245387" y="99741"/>
                  <a:pt x="294290" y="94593"/>
                </a:cubicBezTo>
                <a:cubicBezTo>
                  <a:pt x="312056" y="92723"/>
                  <a:pt x="329435" y="88100"/>
                  <a:pt x="346842" y="84083"/>
                </a:cubicBezTo>
                <a:cubicBezTo>
                  <a:pt x="374992" y="77587"/>
                  <a:pt x="402211" y="66252"/>
                  <a:pt x="430925" y="63062"/>
                </a:cubicBezTo>
                <a:lnTo>
                  <a:pt x="525518" y="52552"/>
                </a:lnTo>
                <a:cubicBezTo>
                  <a:pt x="612957" y="23407"/>
                  <a:pt x="473619" y="67762"/>
                  <a:pt x="630621" y="31531"/>
                </a:cubicBezTo>
                <a:cubicBezTo>
                  <a:pt x="652211" y="26549"/>
                  <a:pt x="672662" y="17518"/>
                  <a:pt x="693683" y="10511"/>
                </a:cubicBezTo>
                <a:lnTo>
                  <a:pt x="725214" y="0"/>
                </a:lnTo>
                <a:lnTo>
                  <a:pt x="1807780" y="10511"/>
                </a:lnTo>
                <a:cubicBezTo>
                  <a:pt x="1839500" y="11077"/>
                  <a:pt x="1871017" y="16197"/>
                  <a:pt x="1902373" y="21021"/>
                </a:cubicBezTo>
                <a:cubicBezTo>
                  <a:pt x="2023163" y="39604"/>
                  <a:pt x="1819812" y="35838"/>
                  <a:pt x="2070538" y="52552"/>
                </a:cubicBezTo>
                <a:lnTo>
                  <a:pt x="2228194" y="63062"/>
                </a:lnTo>
                <a:cubicBezTo>
                  <a:pt x="2309122" y="143990"/>
                  <a:pt x="2274765" y="101388"/>
                  <a:pt x="2333297" y="189186"/>
                </a:cubicBezTo>
                <a:lnTo>
                  <a:pt x="2354318" y="220717"/>
                </a:lnTo>
                <a:lnTo>
                  <a:pt x="2375338" y="283780"/>
                </a:lnTo>
                <a:lnTo>
                  <a:pt x="2385849" y="315311"/>
                </a:lnTo>
                <a:cubicBezTo>
                  <a:pt x="2382345" y="367863"/>
                  <a:pt x="2381154" y="420620"/>
                  <a:pt x="2375338" y="472966"/>
                </a:cubicBezTo>
                <a:cubicBezTo>
                  <a:pt x="2374115" y="483977"/>
                  <a:pt x="2370208" y="494812"/>
                  <a:pt x="2364828" y="504497"/>
                </a:cubicBezTo>
                <a:cubicBezTo>
                  <a:pt x="2344623" y="540867"/>
                  <a:pt x="2322953" y="572676"/>
                  <a:pt x="2291256" y="599090"/>
                </a:cubicBezTo>
                <a:cubicBezTo>
                  <a:pt x="2281552" y="607177"/>
                  <a:pt x="2271023" y="614462"/>
                  <a:pt x="2259725" y="620111"/>
                </a:cubicBezTo>
                <a:cubicBezTo>
                  <a:pt x="2249816" y="625066"/>
                  <a:pt x="2238704" y="627118"/>
                  <a:pt x="2228194" y="630621"/>
                </a:cubicBezTo>
                <a:cubicBezTo>
                  <a:pt x="2137832" y="690864"/>
                  <a:pt x="2252161" y="618638"/>
                  <a:pt x="2165131" y="662152"/>
                </a:cubicBezTo>
                <a:cubicBezTo>
                  <a:pt x="2153833" y="667801"/>
                  <a:pt x="2145673" y="679458"/>
                  <a:pt x="2133600" y="683173"/>
                </a:cubicBezTo>
                <a:cubicBezTo>
                  <a:pt x="2099452" y="693680"/>
                  <a:pt x="2062391" y="692894"/>
                  <a:pt x="2028497" y="704193"/>
                </a:cubicBezTo>
                <a:cubicBezTo>
                  <a:pt x="2009576" y="710500"/>
                  <a:pt x="1973405" y="723454"/>
                  <a:pt x="1954925" y="725214"/>
                </a:cubicBezTo>
                <a:cubicBezTo>
                  <a:pt x="1895532" y="730870"/>
                  <a:pt x="1835794" y="732002"/>
                  <a:pt x="1776249" y="735724"/>
                </a:cubicBezTo>
                <a:lnTo>
                  <a:pt x="1618594" y="746235"/>
                </a:lnTo>
                <a:lnTo>
                  <a:pt x="1555531" y="756745"/>
                </a:lnTo>
                <a:cubicBezTo>
                  <a:pt x="1531046" y="760512"/>
                  <a:pt x="1506251" y="762397"/>
                  <a:pt x="1481959" y="767255"/>
                </a:cubicBezTo>
                <a:cubicBezTo>
                  <a:pt x="1471095" y="769428"/>
                  <a:pt x="1461243" y="775363"/>
                  <a:pt x="1450428" y="777766"/>
                </a:cubicBezTo>
                <a:cubicBezTo>
                  <a:pt x="1425207" y="783371"/>
                  <a:pt x="1321428" y="798289"/>
                  <a:pt x="1303283" y="798786"/>
                </a:cubicBezTo>
                <a:cubicBezTo>
                  <a:pt x="1075617" y="805024"/>
                  <a:pt x="847835" y="805793"/>
                  <a:pt x="620111" y="809297"/>
                </a:cubicBezTo>
                <a:cubicBezTo>
                  <a:pt x="500578" y="806953"/>
                  <a:pt x="152880" y="946889"/>
                  <a:pt x="63063" y="767255"/>
                </a:cubicBezTo>
                <a:cubicBezTo>
                  <a:pt x="19553" y="680234"/>
                  <a:pt x="91768" y="794547"/>
                  <a:pt x="31531" y="704193"/>
                </a:cubicBezTo>
                <a:lnTo>
                  <a:pt x="10511" y="641131"/>
                </a:lnTo>
                <a:lnTo>
                  <a:pt x="0" y="609600"/>
                </a:lnTo>
                <a:cubicBezTo>
                  <a:pt x="3504" y="500993"/>
                  <a:pt x="4312" y="392266"/>
                  <a:pt x="10511" y="283780"/>
                </a:cubicBezTo>
                <a:cubicBezTo>
                  <a:pt x="11335" y="269358"/>
                  <a:pt x="18646" y="255987"/>
                  <a:pt x="21021" y="241738"/>
                </a:cubicBezTo>
                <a:cubicBezTo>
                  <a:pt x="24237" y="222442"/>
                  <a:pt x="19826" y="146578"/>
                  <a:pt x="52552" y="126124"/>
                </a:cubicBezTo>
                <a:cubicBezTo>
                  <a:pt x="93275" y="100673"/>
                  <a:pt x="106855" y="110359"/>
                  <a:pt x="147145" y="105104"/>
                </a:cubicBezTo>
                <a:close/>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Clr>
                <a:schemeClr val="bg2"/>
              </a:buClr>
              <a:buFontTx/>
              <a:buNone/>
            </a:pPr>
            <a:endParaRPr lang="nl-NL" sz="1200" dirty="0" err="1"/>
          </a:p>
        </p:txBody>
      </p:sp>
    </p:spTree>
    <p:extLst>
      <p:ext uri="{BB962C8B-B14F-4D97-AF65-F5344CB8AC3E}">
        <p14:creationId xmlns:p14="http://schemas.microsoft.com/office/powerpoint/2010/main" val="40952859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836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Inhoud</a:t>
            </a:r>
          </a:p>
        </p:txBody>
      </p:sp>
      <p:sp>
        <p:nvSpPr>
          <p:cNvPr id="3" name="Content Placeholder 2"/>
          <p:cNvSpPr>
            <a:spLocks noGrp="1"/>
          </p:cNvSpPr>
          <p:nvPr>
            <p:ph idx="1"/>
          </p:nvPr>
        </p:nvSpPr>
        <p:spPr>
          <a:xfrm>
            <a:off x="457200" y="1316766"/>
            <a:ext cx="8229600" cy="2954655"/>
          </a:xfrm>
        </p:spPr>
        <p:txBody>
          <a:bodyPr/>
          <a:lstStyle/>
          <a:p>
            <a:r>
              <a:rPr lang="nl-NL" sz="1800" dirty="0"/>
              <a:t>Doel</a:t>
            </a:r>
          </a:p>
          <a:p>
            <a:r>
              <a:rPr lang="nl-NL" sz="1800" dirty="0"/>
              <a:t>Soorten calamiteit</a:t>
            </a:r>
          </a:p>
          <a:p>
            <a:r>
              <a:rPr lang="nl-NL" sz="1800" dirty="0"/>
              <a:t>Meldingsplicht</a:t>
            </a:r>
          </a:p>
          <a:p>
            <a:r>
              <a:rPr lang="nl-NL" sz="1800" dirty="0"/>
              <a:t>Alarmsignaal</a:t>
            </a:r>
          </a:p>
          <a:p>
            <a:r>
              <a:rPr lang="nl-NL" sz="1800" dirty="0"/>
              <a:t>Alarmfasen</a:t>
            </a:r>
          </a:p>
          <a:p>
            <a:r>
              <a:rPr lang="nl-NL" sz="1800" dirty="0"/>
              <a:t>Verschillende functies</a:t>
            </a:r>
          </a:p>
          <a:p>
            <a:r>
              <a:rPr lang="nl-NL" sz="1800" dirty="0"/>
              <a:t>Uitvoering</a:t>
            </a:r>
          </a:p>
          <a:p>
            <a:r>
              <a:rPr lang="nl-NL" sz="1800" dirty="0"/>
              <a:t>Extra gedragsregels</a:t>
            </a:r>
            <a:endParaRPr lang="en-GB" sz="1800" dirty="0"/>
          </a:p>
          <a:p>
            <a:pPr marL="0" indent="0">
              <a:buNone/>
            </a:pPr>
            <a:endParaRPr lang="nl-NL" dirty="0"/>
          </a:p>
        </p:txBody>
      </p:sp>
      <p:sp>
        <p:nvSpPr>
          <p:cNvPr id="4" name="Date Placeholder 3"/>
          <p:cNvSpPr>
            <a:spLocks noGrp="1"/>
          </p:cNvSpPr>
          <p:nvPr>
            <p:ph type="dt" sz="half" idx="10"/>
          </p:nvPr>
        </p:nvSpPr>
        <p:spPr/>
        <p:txBody>
          <a:bodyPr/>
          <a:lstStyle/>
          <a:p>
            <a:r>
              <a:rPr lang="nl-NL" noProof="0"/>
              <a:t>16-04-2019</a:t>
            </a:r>
            <a:endParaRPr lang="en-US" noProof="0" dirty="0"/>
          </a:p>
        </p:txBody>
      </p:sp>
      <p:sp>
        <p:nvSpPr>
          <p:cNvPr id="5" name="Footer Placeholder 4"/>
          <p:cNvSpPr>
            <a:spLocks noGrp="1"/>
          </p:cNvSpPr>
          <p:nvPr>
            <p:ph type="ftr" sz="quarter" idx="11"/>
          </p:nvPr>
        </p:nvSpPr>
        <p:spPr/>
        <p:txBody>
          <a:bodyPr/>
          <a:lstStyle/>
          <a:p>
            <a:r>
              <a:rPr lang="en-US" noProof="0" dirty="0"/>
              <a:t>IMM</a:t>
            </a:r>
          </a:p>
        </p:txBody>
      </p:sp>
      <p:sp>
        <p:nvSpPr>
          <p:cNvPr id="6" name="Slide Number Placeholder 5"/>
          <p:cNvSpPr>
            <a:spLocks noGrp="1"/>
          </p:cNvSpPr>
          <p:nvPr>
            <p:ph type="sldNum" sz="quarter" idx="12"/>
          </p:nvPr>
        </p:nvSpPr>
        <p:spPr/>
        <p:txBody>
          <a:bodyPr/>
          <a:lstStyle/>
          <a:p>
            <a:fld id="{0CD838A1-36B1-482C-8BFA-C0C63145B508}" type="slidenum">
              <a:rPr lang="en-US" noProof="0" smtClean="0"/>
              <a:t>2</a:t>
            </a:fld>
            <a:endParaRPr lang="en-US" noProof="0" dirty="0"/>
          </a:p>
        </p:txBody>
      </p:sp>
    </p:spTree>
    <p:extLst>
      <p:ext uri="{BB962C8B-B14F-4D97-AF65-F5344CB8AC3E}">
        <p14:creationId xmlns:p14="http://schemas.microsoft.com/office/powerpoint/2010/main" val="2475943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Doel</a:t>
            </a:r>
          </a:p>
        </p:txBody>
      </p:sp>
      <p:sp>
        <p:nvSpPr>
          <p:cNvPr id="3" name="Content Placeholder 2"/>
          <p:cNvSpPr>
            <a:spLocks noGrp="1"/>
          </p:cNvSpPr>
          <p:nvPr>
            <p:ph idx="1"/>
          </p:nvPr>
        </p:nvSpPr>
        <p:spPr>
          <a:xfrm>
            <a:off x="457200" y="1316766"/>
            <a:ext cx="8229600" cy="2123658"/>
          </a:xfrm>
        </p:spPr>
        <p:txBody>
          <a:bodyPr/>
          <a:lstStyle/>
          <a:p>
            <a:r>
              <a:rPr lang="nl-NL" sz="1800" dirty="0">
                <a:cs typeface="Times New Roman" charset="0"/>
              </a:rPr>
              <a:t>Op Yara Sluiskil wordt een preventief beleid gevoerd om calamiteiten te voorkomen. Indien ondanks alles er zich toch een calamiteit voordoet, wil Yara Sluiskil met zijn noodorganisatie de calamiteit beperken tot het minimum en dit – indien nodig – in samenwerking met de lokale overheid.</a:t>
            </a:r>
          </a:p>
          <a:p>
            <a:pPr>
              <a:buFont typeface="Wingdings" pitchFamily="2" charset="2"/>
              <a:buNone/>
            </a:pPr>
            <a:endParaRPr lang="nl-NL" sz="1800" dirty="0">
              <a:cs typeface="Times New Roman" charset="0"/>
            </a:endParaRPr>
          </a:p>
          <a:p>
            <a:r>
              <a:rPr lang="nl-NL" sz="1800" dirty="0">
                <a:cs typeface="Times New Roman" charset="0"/>
              </a:rPr>
              <a:t>Basiskennis verwerven van het noodplan.</a:t>
            </a:r>
            <a:endParaRPr lang="en-GB" sz="1800" dirty="0">
              <a:cs typeface="Times New Roman" charset="0"/>
            </a:endParaRPr>
          </a:p>
          <a:p>
            <a:pPr marL="0" indent="0">
              <a:buNone/>
            </a:pPr>
            <a:endParaRPr lang="nl-NL" dirty="0"/>
          </a:p>
        </p:txBody>
      </p:sp>
      <p:sp>
        <p:nvSpPr>
          <p:cNvPr id="4" name="Date Placeholder 3"/>
          <p:cNvSpPr>
            <a:spLocks noGrp="1"/>
          </p:cNvSpPr>
          <p:nvPr>
            <p:ph type="dt" sz="half" idx="10"/>
          </p:nvPr>
        </p:nvSpPr>
        <p:spPr/>
        <p:txBody>
          <a:bodyPr/>
          <a:lstStyle/>
          <a:p>
            <a:r>
              <a:rPr lang="nl-NL" noProof="0"/>
              <a:t>16-04-2019</a:t>
            </a:r>
            <a:endParaRPr lang="en-US" noProof="0" dirty="0"/>
          </a:p>
        </p:txBody>
      </p:sp>
      <p:sp>
        <p:nvSpPr>
          <p:cNvPr id="5" name="Footer Placeholder 4"/>
          <p:cNvSpPr>
            <a:spLocks noGrp="1"/>
          </p:cNvSpPr>
          <p:nvPr>
            <p:ph type="ftr" sz="quarter" idx="11"/>
          </p:nvPr>
        </p:nvSpPr>
        <p:spPr/>
        <p:txBody>
          <a:bodyPr/>
          <a:lstStyle/>
          <a:p>
            <a:r>
              <a:rPr lang="en-US" noProof="0"/>
              <a:t>IMM</a:t>
            </a:r>
            <a:endParaRPr lang="en-US" noProof="0" dirty="0"/>
          </a:p>
        </p:txBody>
      </p:sp>
      <p:sp>
        <p:nvSpPr>
          <p:cNvPr id="6" name="Slide Number Placeholder 5"/>
          <p:cNvSpPr>
            <a:spLocks noGrp="1"/>
          </p:cNvSpPr>
          <p:nvPr>
            <p:ph type="sldNum" sz="quarter" idx="12"/>
          </p:nvPr>
        </p:nvSpPr>
        <p:spPr/>
        <p:txBody>
          <a:bodyPr/>
          <a:lstStyle/>
          <a:p>
            <a:fld id="{0CD838A1-36B1-482C-8BFA-C0C63145B508}" type="slidenum">
              <a:rPr lang="en-US" noProof="0" smtClean="0"/>
              <a:t>3</a:t>
            </a:fld>
            <a:endParaRPr lang="en-US" noProof="0" dirty="0"/>
          </a:p>
        </p:txBody>
      </p:sp>
    </p:spTree>
    <p:extLst>
      <p:ext uri="{BB962C8B-B14F-4D97-AF65-F5344CB8AC3E}">
        <p14:creationId xmlns:p14="http://schemas.microsoft.com/office/powerpoint/2010/main" val="3104322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Soort calamiteiten</a:t>
            </a:r>
          </a:p>
        </p:txBody>
      </p:sp>
      <p:sp>
        <p:nvSpPr>
          <p:cNvPr id="3" name="Content Placeholder 2"/>
          <p:cNvSpPr>
            <a:spLocks noGrp="1"/>
          </p:cNvSpPr>
          <p:nvPr>
            <p:ph idx="1"/>
          </p:nvPr>
        </p:nvSpPr>
        <p:spPr>
          <a:xfrm>
            <a:off x="467544" y="1196752"/>
            <a:ext cx="6131024" cy="4912114"/>
          </a:xfrm>
        </p:spPr>
        <p:txBody>
          <a:bodyPr/>
          <a:lstStyle/>
          <a:p>
            <a:r>
              <a:rPr lang="en-GB" sz="1800" b="1" dirty="0"/>
              <a:t>Brand</a:t>
            </a:r>
          </a:p>
          <a:p>
            <a:pPr marL="176213" indent="0">
              <a:buNone/>
            </a:pPr>
            <a:r>
              <a:rPr lang="nl-NL" sz="1800" dirty="0"/>
              <a:t>Door verbranding veroorzaakt en met vlammen gepaard gaand vuur, dat in staat is zich uit eigen kracht voort te planten.</a:t>
            </a:r>
          </a:p>
          <a:p>
            <a:pPr marL="381600" lvl="1" indent="0">
              <a:lnSpc>
                <a:spcPct val="100000"/>
              </a:lnSpc>
              <a:buNone/>
            </a:pPr>
            <a:endParaRPr lang="en-GB" sz="1800" dirty="0"/>
          </a:p>
          <a:p>
            <a:r>
              <a:rPr lang="en-GB" sz="1800" b="1" dirty="0" err="1"/>
              <a:t>Ongeval</a:t>
            </a:r>
            <a:r>
              <a:rPr lang="en-GB" sz="1800" b="1" dirty="0"/>
              <a:t> </a:t>
            </a:r>
            <a:r>
              <a:rPr lang="en-GB" sz="1800" b="1" dirty="0" err="1"/>
              <a:t>gevaarlijke</a:t>
            </a:r>
            <a:r>
              <a:rPr lang="en-GB" sz="1800" b="1" dirty="0"/>
              <a:t> </a:t>
            </a:r>
            <a:r>
              <a:rPr lang="en-GB" sz="1800" b="1" dirty="0" err="1"/>
              <a:t>stof</a:t>
            </a:r>
            <a:endParaRPr lang="en-GB" sz="1800" b="1" dirty="0"/>
          </a:p>
          <a:p>
            <a:pPr marL="176213" indent="0">
              <a:buNone/>
            </a:pPr>
            <a:r>
              <a:rPr lang="nl-NL" sz="1800" dirty="0"/>
              <a:t>Een gebeurtenis, zoals zware uitstoot, explosie, in verband met een ongewoon voorval bij een industriële activiteit, die een ernstig, onmiddellijk of later optredend, gevaar oplevert voor de mens binnen of buiten de inrichting en/of voor het milieu, en waarbij een of meer gevaarlijke stoffen betrokken zijn.</a:t>
            </a:r>
          </a:p>
          <a:p>
            <a:pPr lvl="1">
              <a:buFont typeface="Wingdings" pitchFamily="2" charset="2"/>
              <a:buNone/>
            </a:pPr>
            <a:endParaRPr lang="en-GB" sz="1800" dirty="0"/>
          </a:p>
          <a:p>
            <a:r>
              <a:rPr lang="en-GB" sz="1800" b="1" dirty="0" err="1"/>
              <a:t>Ongeval</a:t>
            </a:r>
            <a:r>
              <a:rPr lang="en-GB" sz="1800" b="1" dirty="0"/>
              <a:t> met </a:t>
            </a:r>
            <a:r>
              <a:rPr lang="en-GB" sz="1800" b="1" dirty="0" err="1"/>
              <a:t>letsel</a:t>
            </a:r>
            <a:endParaRPr lang="en-GB" sz="1800" b="1" dirty="0"/>
          </a:p>
          <a:p>
            <a:pPr marL="176213" indent="0">
              <a:buNone/>
            </a:pPr>
            <a:r>
              <a:rPr lang="nl-NL" sz="1800" dirty="0"/>
              <a:t>Een plotse gebeurtenis waarbij een persoon een lichamelijk letsel, dan wel de dood tot gevolg heeft</a:t>
            </a:r>
          </a:p>
        </p:txBody>
      </p:sp>
      <p:sp>
        <p:nvSpPr>
          <p:cNvPr id="4" name="Date Placeholder 3"/>
          <p:cNvSpPr>
            <a:spLocks noGrp="1"/>
          </p:cNvSpPr>
          <p:nvPr>
            <p:ph type="dt" sz="half" idx="10"/>
          </p:nvPr>
        </p:nvSpPr>
        <p:spPr/>
        <p:txBody>
          <a:bodyPr/>
          <a:lstStyle/>
          <a:p>
            <a:r>
              <a:rPr lang="nl-NL" noProof="0"/>
              <a:t>16-04-2019</a:t>
            </a:r>
            <a:endParaRPr lang="en-US" noProof="0" dirty="0"/>
          </a:p>
        </p:txBody>
      </p:sp>
      <p:sp>
        <p:nvSpPr>
          <p:cNvPr id="5" name="Footer Placeholder 4"/>
          <p:cNvSpPr>
            <a:spLocks noGrp="1"/>
          </p:cNvSpPr>
          <p:nvPr>
            <p:ph type="ftr" sz="quarter" idx="11"/>
          </p:nvPr>
        </p:nvSpPr>
        <p:spPr/>
        <p:txBody>
          <a:bodyPr/>
          <a:lstStyle/>
          <a:p>
            <a:r>
              <a:rPr lang="en-US" noProof="0"/>
              <a:t>IMM</a:t>
            </a:r>
            <a:endParaRPr lang="en-US" noProof="0" dirty="0"/>
          </a:p>
        </p:txBody>
      </p:sp>
      <p:sp>
        <p:nvSpPr>
          <p:cNvPr id="6" name="Slide Number Placeholder 5"/>
          <p:cNvSpPr>
            <a:spLocks noGrp="1"/>
          </p:cNvSpPr>
          <p:nvPr>
            <p:ph type="sldNum" sz="quarter" idx="12"/>
          </p:nvPr>
        </p:nvSpPr>
        <p:spPr/>
        <p:txBody>
          <a:bodyPr/>
          <a:lstStyle/>
          <a:p>
            <a:fld id="{0CD838A1-36B1-482C-8BFA-C0C63145B508}" type="slidenum">
              <a:rPr lang="en-US" noProof="0" smtClean="0"/>
              <a:t>4</a:t>
            </a:fld>
            <a:endParaRPr lang="en-US" noProof="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5012" y="1412776"/>
            <a:ext cx="1855122" cy="139671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2566" y="3789040"/>
            <a:ext cx="2450249" cy="1740966"/>
          </a:xfrm>
          <a:prstGeom prst="rect">
            <a:avLst/>
          </a:prstGeom>
        </p:spPr>
      </p:pic>
    </p:spTree>
    <p:extLst>
      <p:ext uri="{BB962C8B-B14F-4D97-AF65-F5344CB8AC3E}">
        <p14:creationId xmlns:p14="http://schemas.microsoft.com/office/powerpoint/2010/main" val="4256522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Meldingsplicht</a:t>
            </a:r>
          </a:p>
        </p:txBody>
      </p:sp>
      <p:sp>
        <p:nvSpPr>
          <p:cNvPr id="3" name="Content Placeholder 2"/>
          <p:cNvSpPr>
            <a:spLocks noGrp="1"/>
          </p:cNvSpPr>
          <p:nvPr>
            <p:ph idx="1"/>
          </p:nvPr>
        </p:nvSpPr>
        <p:spPr>
          <a:xfrm>
            <a:off x="457200" y="1316766"/>
            <a:ext cx="8229600" cy="4692695"/>
          </a:xfrm>
        </p:spPr>
        <p:txBody>
          <a:bodyPr/>
          <a:lstStyle/>
          <a:p>
            <a:pPr>
              <a:lnSpc>
                <a:spcPct val="90000"/>
              </a:lnSpc>
            </a:pPr>
            <a:r>
              <a:rPr lang="nl-NL" sz="1800" dirty="0">
                <a:cs typeface="Times New Roman" charset="0"/>
              </a:rPr>
              <a:t>Iedere medewerker is verplicht een levensbedreigende gebeurtenis, ongeval, brand, ernstige lekkage … onmiddellijk te melden.</a:t>
            </a:r>
            <a:r>
              <a:rPr lang="nl-NL" sz="1800" b="1" dirty="0">
                <a:cs typeface="Times New Roman" charset="0"/>
              </a:rPr>
              <a:t> </a:t>
            </a:r>
          </a:p>
          <a:p>
            <a:pPr>
              <a:lnSpc>
                <a:spcPct val="90000"/>
              </a:lnSpc>
              <a:buFont typeface="Wingdings" pitchFamily="2" charset="2"/>
              <a:buNone/>
            </a:pPr>
            <a:endParaRPr lang="nl-NL" sz="1800" b="1" dirty="0">
              <a:cs typeface="Times New Roman" charset="0"/>
            </a:endParaRPr>
          </a:p>
          <a:p>
            <a:pPr>
              <a:lnSpc>
                <a:spcPct val="90000"/>
              </a:lnSpc>
            </a:pPr>
            <a:r>
              <a:rPr lang="nl-NL" sz="1800" b="1" dirty="0">
                <a:cs typeface="Times New Roman" charset="0"/>
              </a:rPr>
              <a:t>Opgelet: </a:t>
            </a:r>
          </a:p>
          <a:p>
            <a:pPr marL="176213" indent="0">
              <a:lnSpc>
                <a:spcPct val="90000"/>
              </a:lnSpc>
              <a:buNone/>
            </a:pPr>
            <a:r>
              <a:rPr lang="nl-NL" sz="1800" dirty="0">
                <a:cs typeface="Times New Roman" charset="0"/>
              </a:rPr>
              <a:t>Het is niet toegestaan om het alarmnummer te gebruiken als “gewone” telefoonlijn</a:t>
            </a:r>
            <a:r>
              <a:rPr lang="en-GB" sz="1800" b="1" dirty="0"/>
              <a:t> </a:t>
            </a:r>
          </a:p>
          <a:p>
            <a:pPr lvl="1">
              <a:lnSpc>
                <a:spcPct val="75000"/>
              </a:lnSpc>
              <a:buFont typeface="Wingdings" pitchFamily="2" charset="2"/>
              <a:buNone/>
            </a:pPr>
            <a:endParaRPr lang="en-GB" sz="1800" b="1" dirty="0"/>
          </a:p>
          <a:p>
            <a:pPr>
              <a:lnSpc>
                <a:spcPct val="90000"/>
              </a:lnSpc>
            </a:pPr>
            <a:r>
              <a:rPr lang="nl-NL" sz="1800" b="1" dirty="0">
                <a:cs typeface="Times New Roman" charset="0"/>
              </a:rPr>
              <a:t>Hoe?</a:t>
            </a:r>
          </a:p>
          <a:p>
            <a:pPr marL="176213" indent="0">
              <a:lnSpc>
                <a:spcPct val="90000"/>
              </a:lnSpc>
              <a:buNone/>
            </a:pPr>
            <a:r>
              <a:rPr lang="nl-NL" sz="1800" dirty="0">
                <a:cs typeface="Times New Roman" charset="0"/>
              </a:rPr>
              <a:t>Druk bij brand op </a:t>
            </a:r>
            <a:r>
              <a:rPr lang="nl-NL" sz="1800" dirty="0" err="1">
                <a:cs typeface="Times New Roman" charset="0"/>
              </a:rPr>
              <a:t>brandmeldknop</a:t>
            </a:r>
            <a:r>
              <a:rPr lang="nl-NL" sz="1800" dirty="0">
                <a:cs typeface="Times New Roman" charset="0"/>
              </a:rPr>
              <a:t> en bel vervolgens het noodnummer </a:t>
            </a:r>
            <a:r>
              <a:rPr lang="nl-NL" sz="1800" i="1" u="sng" dirty="0">
                <a:cs typeface="Times New Roman" charset="0"/>
              </a:rPr>
              <a:t>of</a:t>
            </a:r>
            <a:r>
              <a:rPr lang="nl-NL" sz="1800" i="1" dirty="0">
                <a:cs typeface="Times New Roman" charset="0"/>
              </a:rPr>
              <a:t> </a:t>
            </a:r>
            <a:r>
              <a:rPr lang="nl-NL" sz="1800" dirty="0">
                <a:cs typeface="Times New Roman" charset="0"/>
              </a:rPr>
              <a:t>bel onmiddellijk het noodnummer</a:t>
            </a:r>
          </a:p>
          <a:p>
            <a:pPr lvl="1">
              <a:lnSpc>
                <a:spcPct val="75000"/>
              </a:lnSpc>
            </a:pPr>
            <a:r>
              <a:rPr lang="nl-NL" sz="1800" dirty="0">
                <a:cs typeface="Times New Roman" charset="0"/>
              </a:rPr>
              <a:t>100 of (F1) 100 met vast toestel of bel 0115 474 100 met GSM</a:t>
            </a:r>
          </a:p>
          <a:p>
            <a:pPr lvl="1">
              <a:lnSpc>
                <a:spcPct val="75000"/>
              </a:lnSpc>
            </a:pPr>
            <a:r>
              <a:rPr lang="nl-NL" sz="1800" dirty="0">
                <a:cs typeface="Times New Roman" charset="0"/>
              </a:rPr>
              <a:t>Vertel kort:</a:t>
            </a:r>
          </a:p>
          <a:p>
            <a:pPr lvl="2">
              <a:lnSpc>
                <a:spcPct val="75000"/>
              </a:lnSpc>
            </a:pPr>
            <a:r>
              <a:rPr lang="nl-NL" dirty="0">
                <a:cs typeface="Times New Roman" charset="0"/>
              </a:rPr>
              <a:t>wie je bent;</a:t>
            </a:r>
          </a:p>
          <a:p>
            <a:pPr lvl="2">
              <a:lnSpc>
                <a:spcPct val="75000"/>
              </a:lnSpc>
            </a:pPr>
            <a:r>
              <a:rPr lang="nl-NL" dirty="0">
                <a:cs typeface="Times New Roman" charset="0"/>
              </a:rPr>
              <a:t>wat er is gebeurd;</a:t>
            </a:r>
          </a:p>
          <a:p>
            <a:pPr lvl="2">
              <a:lnSpc>
                <a:spcPct val="75000"/>
              </a:lnSpc>
            </a:pPr>
            <a:r>
              <a:rPr lang="nl-NL" dirty="0">
                <a:cs typeface="Times New Roman" charset="0"/>
              </a:rPr>
              <a:t>waar het is gebeurd;</a:t>
            </a:r>
          </a:p>
          <a:p>
            <a:pPr lvl="2">
              <a:lnSpc>
                <a:spcPct val="75000"/>
              </a:lnSpc>
            </a:pPr>
            <a:r>
              <a:rPr lang="nl-NL" dirty="0">
                <a:cs typeface="Times New Roman" charset="0"/>
              </a:rPr>
              <a:t>Eventueel consequenties binnen en/of buiten de afdeling/bedrijf</a:t>
            </a:r>
          </a:p>
          <a:p>
            <a:pPr lvl="1">
              <a:lnSpc>
                <a:spcPct val="75000"/>
              </a:lnSpc>
            </a:pPr>
            <a:r>
              <a:rPr lang="nl-NL" sz="1800" dirty="0">
                <a:cs typeface="Times New Roman" charset="0"/>
              </a:rPr>
              <a:t>Indien het geen brand is niet de </a:t>
            </a:r>
            <a:r>
              <a:rPr lang="nl-NL" sz="1800" dirty="0" err="1">
                <a:cs typeface="Times New Roman" charset="0"/>
              </a:rPr>
              <a:t>brandmeldknop</a:t>
            </a:r>
            <a:r>
              <a:rPr lang="nl-NL" sz="1800" dirty="0">
                <a:cs typeface="Times New Roman" charset="0"/>
              </a:rPr>
              <a:t> gebruiken maar het noodnummer bellen.</a:t>
            </a:r>
            <a:endParaRPr lang="nl-NL" sz="1800" dirty="0"/>
          </a:p>
        </p:txBody>
      </p:sp>
      <p:sp>
        <p:nvSpPr>
          <p:cNvPr id="4" name="Date Placeholder 3"/>
          <p:cNvSpPr>
            <a:spLocks noGrp="1"/>
          </p:cNvSpPr>
          <p:nvPr>
            <p:ph type="dt" sz="half" idx="10"/>
          </p:nvPr>
        </p:nvSpPr>
        <p:spPr/>
        <p:txBody>
          <a:bodyPr/>
          <a:lstStyle/>
          <a:p>
            <a:r>
              <a:rPr lang="nl-NL" noProof="0"/>
              <a:t>16-04-2019</a:t>
            </a:r>
            <a:endParaRPr lang="en-US" noProof="0" dirty="0"/>
          </a:p>
        </p:txBody>
      </p:sp>
      <p:sp>
        <p:nvSpPr>
          <p:cNvPr id="5" name="Footer Placeholder 4"/>
          <p:cNvSpPr>
            <a:spLocks noGrp="1"/>
          </p:cNvSpPr>
          <p:nvPr>
            <p:ph type="ftr" sz="quarter" idx="11"/>
          </p:nvPr>
        </p:nvSpPr>
        <p:spPr/>
        <p:txBody>
          <a:bodyPr/>
          <a:lstStyle/>
          <a:p>
            <a:r>
              <a:rPr lang="en-US" noProof="0"/>
              <a:t>IMM</a:t>
            </a:r>
            <a:endParaRPr lang="en-US" noProof="0" dirty="0"/>
          </a:p>
        </p:txBody>
      </p:sp>
      <p:sp>
        <p:nvSpPr>
          <p:cNvPr id="6" name="Slide Number Placeholder 5"/>
          <p:cNvSpPr>
            <a:spLocks noGrp="1"/>
          </p:cNvSpPr>
          <p:nvPr>
            <p:ph type="sldNum" sz="quarter" idx="12"/>
          </p:nvPr>
        </p:nvSpPr>
        <p:spPr/>
        <p:txBody>
          <a:bodyPr/>
          <a:lstStyle/>
          <a:p>
            <a:fld id="{0CD838A1-36B1-482C-8BFA-C0C63145B508}" type="slidenum">
              <a:rPr lang="en-US" noProof="0" smtClean="0"/>
              <a:t>5</a:t>
            </a:fld>
            <a:endParaRPr lang="en-US" noProof="0" dirty="0"/>
          </a:p>
        </p:txBody>
      </p:sp>
    </p:spTree>
    <p:extLst>
      <p:ext uri="{BB962C8B-B14F-4D97-AF65-F5344CB8AC3E}">
        <p14:creationId xmlns:p14="http://schemas.microsoft.com/office/powerpoint/2010/main" val="1319812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Alarmsignaal</a:t>
            </a:r>
            <a:endParaRPr lang="en-US" dirty="0"/>
          </a:p>
        </p:txBody>
      </p:sp>
      <p:sp>
        <p:nvSpPr>
          <p:cNvPr id="3" name="Content Placeholder 2"/>
          <p:cNvSpPr>
            <a:spLocks noGrp="1"/>
          </p:cNvSpPr>
          <p:nvPr>
            <p:ph idx="1"/>
          </p:nvPr>
        </p:nvSpPr>
        <p:spPr>
          <a:xfrm>
            <a:off x="457200" y="1124744"/>
            <a:ext cx="8229600" cy="5256584"/>
          </a:xfrm>
        </p:spPr>
        <p:txBody>
          <a:bodyPr>
            <a:noAutofit/>
          </a:bodyPr>
          <a:lstStyle/>
          <a:p>
            <a:r>
              <a:rPr lang="nl-NL" sz="1800" dirty="0"/>
              <a:t>Start Calamiteit </a:t>
            </a:r>
          </a:p>
          <a:p>
            <a:pPr lvl="1"/>
            <a:r>
              <a:rPr lang="nl-NL" dirty="0"/>
              <a:t>Brand</a:t>
            </a:r>
          </a:p>
          <a:p>
            <a:pPr lvl="1"/>
            <a:r>
              <a:rPr lang="nl-NL" dirty="0"/>
              <a:t>Ongeval gevaarlijke stof </a:t>
            </a:r>
          </a:p>
          <a:p>
            <a:r>
              <a:rPr lang="nl-NL" sz="1800" dirty="0"/>
              <a:t>Noodomroep wordt geactiveerd</a:t>
            </a:r>
          </a:p>
          <a:p>
            <a:pPr marL="0" indent="0">
              <a:buNone/>
            </a:pPr>
            <a:endParaRPr lang="nl-NL" sz="1800" dirty="0"/>
          </a:p>
          <a:p>
            <a:endParaRPr lang="nl-NL" sz="1800" dirty="0"/>
          </a:p>
          <a:p>
            <a:endParaRPr lang="nl-NL" sz="1800" dirty="0"/>
          </a:p>
          <a:p>
            <a:endParaRPr lang="nl-NL" sz="1800" dirty="0"/>
          </a:p>
          <a:p>
            <a:pPr marL="0" indent="0">
              <a:buNone/>
            </a:pPr>
            <a:endParaRPr lang="nl-NL" sz="1800" dirty="0"/>
          </a:p>
          <a:p>
            <a:r>
              <a:rPr lang="nl-NL" sz="1800" dirty="0"/>
              <a:t>Brandweer gaat naar de kazerne om uit te rukken naar Calamiteit.</a:t>
            </a:r>
            <a:endParaRPr lang="en-US" sz="1800" dirty="0"/>
          </a:p>
          <a:p>
            <a:r>
              <a:rPr lang="nl-NL" sz="1800" dirty="0">
                <a:cs typeface="Times New Roman" charset="0"/>
              </a:rPr>
              <a:t>Mededeling over de noodomroepinstallatie (die 1x wordt herhaald) waarbij het volgende wordt meegedeeld: </a:t>
            </a:r>
          </a:p>
          <a:p>
            <a:pPr lvl="1"/>
            <a:r>
              <a:rPr lang="nl-NL" dirty="0">
                <a:cs typeface="Times New Roman" charset="0"/>
              </a:rPr>
              <a:t>de plaats </a:t>
            </a:r>
          </a:p>
          <a:p>
            <a:pPr lvl="1"/>
            <a:r>
              <a:rPr lang="nl-NL" dirty="0">
                <a:cs typeface="Times New Roman" charset="0"/>
              </a:rPr>
              <a:t>de aard van het incident </a:t>
            </a:r>
          </a:p>
          <a:p>
            <a:pPr lvl="1"/>
            <a:r>
              <a:rPr lang="nl-NL" dirty="0">
                <a:cs typeface="Times New Roman" charset="0"/>
              </a:rPr>
              <a:t>de op dat moment geldende alarmfase</a:t>
            </a:r>
            <a:r>
              <a:rPr lang="nl-NL" b="1" dirty="0">
                <a:cs typeface="Times New Roman" charset="0"/>
              </a:rPr>
              <a:t> </a:t>
            </a:r>
          </a:p>
          <a:p>
            <a:r>
              <a:rPr lang="en-GB" sz="1800" dirty="0" err="1">
                <a:cs typeface="Times New Roman" charset="0"/>
              </a:rPr>
              <a:t>Als</a:t>
            </a:r>
            <a:r>
              <a:rPr lang="en-GB" sz="1800" dirty="0">
                <a:cs typeface="Times New Roman" charset="0"/>
              </a:rPr>
              <a:t> je alarm </a:t>
            </a:r>
            <a:r>
              <a:rPr lang="en-GB" sz="1800" dirty="0" err="1">
                <a:cs typeface="Times New Roman" charset="0"/>
              </a:rPr>
              <a:t>hoort</a:t>
            </a:r>
            <a:r>
              <a:rPr lang="en-GB" sz="1800" dirty="0">
                <a:cs typeface="Times New Roman" charset="0"/>
              </a:rPr>
              <a:t>, </a:t>
            </a:r>
            <a:r>
              <a:rPr lang="en-GB" sz="1800" dirty="0" err="1">
                <a:cs typeface="Times New Roman" charset="0"/>
              </a:rPr>
              <a:t>ga</a:t>
            </a:r>
            <a:r>
              <a:rPr lang="en-GB" sz="1800" dirty="0">
                <a:cs typeface="Times New Roman" charset="0"/>
              </a:rPr>
              <a:t> dan </a:t>
            </a:r>
            <a:r>
              <a:rPr lang="en-GB" sz="1800" dirty="0" err="1">
                <a:cs typeface="Times New Roman" charset="0"/>
              </a:rPr>
              <a:t>naar</a:t>
            </a:r>
            <a:r>
              <a:rPr lang="en-GB" sz="1800" dirty="0">
                <a:cs typeface="Times New Roman" charset="0"/>
              </a:rPr>
              <a:t> de </a:t>
            </a:r>
            <a:r>
              <a:rPr lang="en-GB" sz="1800" dirty="0" err="1">
                <a:cs typeface="Times New Roman" charset="0"/>
              </a:rPr>
              <a:t>dichtstbijzijnde</a:t>
            </a:r>
            <a:r>
              <a:rPr lang="en-GB" sz="1800" dirty="0">
                <a:cs typeface="Times New Roman" charset="0"/>
              </a:rPr>
              <a:t> </a:t>
            </a:r>
            <a:r>
              <a:rPr lang="en-GB" sz="1800" dirty="0" err="1">
                <a:cs typeface="Times New Roman" charset="0"/>
              </a:rPr>
              <a:t>luidspreker</a:t>
            </a:r>
            <a:r>
              <a:rPr lang="en-GB" sz="1800" dirty="0">
                <a:cs typeface="Times New Roman" charset="0"/>
              </a:rPr>
              <a:t> om de </a:t>
            </a:r>
            <a:r>
              <a:rPr lang="en-GB" sz="1800" dirty="0" err="1">
                <a:cs typeface="Times New Roman" charset="0"/>
              </a:rPr>
              <a:t>mededeling</a:t>
            </a:r>
            <a:r>
              <a:rPr lang="en-GB" sz="1800" dirty="0">
                <a:cs typeface="Times New Roman" charset="0"/>
              </a:rPr>
              <a:t> </a:t>
            </a:r>
            <a:r>
              <a:rPr lang="en-GB" sz="1800" dirty="0" err="1">
                <a:cs typeface="Times New Roman" charset="0"/>
              </a:rPr>
              <a:t>te</a:t>
            </a:r>
            <a:r>
              <a:rPr lang="en-GB" sz="1800" dirty="0">
                <a:cs typeface="Times New Roman" charset="0"/>
              </a:rPr>
              <a:t> </a:t>
            </a:r>
            <a:r>
              <a:rPr lang="en-GB" sz="1800" dirty="0" err="1">
                <a:cs typeface="Times New Roman" charset="0"/>
              </a:rPr>
              <a:t>beluisteren</a:t>
            </a:r>
            <a:endParaRPr lang="en-GB" sz="1800" dirty="0">
              <a:cs typeface="Times New Roman" charset="0"/>
            </a:endParaRPr>
          </a:p>
          <a:p>
            <a:endParaRPr lang="nl-NL" sz="1800" dirty="0"/>
          </a:p>
          <a:p>
            <a:endParaRPr lang="nl-NL" sz="1800" dirty="0"/>
          </a:p>
        </p:txBody>
      </p:sp>
      <p:sp>
        <p:nvSpPr>
          <p:cNvPr id="4" name="Date Placeholder 3"/>
          <p:cNvSpPr>
            <a:spLocks noGrp="1"/>
          </p:cNvSpPr>
          <p:nvPr>
            <p:ph type="dt" sz="half" idx="10"/>
          </p:nvPr>
        </p:nvSpPr>
        <p:spPr/>
        <p:txBody>
          <a:bodyPr/>
          <a:lstStyle/>
          <a:p>
            <a:r>
              <a:rPr lang="nl-NL"/>
              <a:t>16-04-2019</a:t>
            </a:r>
            <a:endParaRPr lang="nb-NO"/>
          </a:p>
        </p:txBody>
      </p:sp>
      <p:sp>
        <p:nvSpPr>
          <p:cNvPr id="5" name="Footer Placeholder 4"/>
          <p:cNvSpPr>
            <a:spLocks noGrp="1"/>
          </p:cNvSpPr>
          <p:nvPr>
            <p:ph type="ftr" sz="quarter" idx="11"/>
          </p:nvPr>
        </p:nvSpPr>
        <p:spPr/>
        <p:txBody>
          <a:bodyPr/>
          <a:lstStyle/>
          <a:p>
            <a:r>
              <a:rPr lang="nb-NO"/>
              <a:t>IMM</a:t>
            </a:r>
          </a:p>
        </p:txBody>
      </p:sp>
      <p:sp>
        <p:nvSpPr>
          <p:cNvPr id="6" name="Slide Number Placeholder 5"/>
          <p:cNvSpPr>
            <a:spLocks noGrp="1"/>
          </p:cNvSpPr>
          <p:nvPr>
            <p:ph type="sldNum" sz="quarter" idx="12"/>
          </p:nvPr>
        </p:nvSpPr>
        <p:spPr/>
        <p:txBody>
          <a:bodyPr/>
          <a:lstStyle/>
          <a:p>
            <a:fld id="{0CD838A1-36B1-482C-8BFA-C0C63145B508}" type="slidenum">
              <a:rPr lang="nb-NO" smtClean="0"/>
              <a:t>6</a:t>
            </a:fld>
            <a:endParaRPr lang="nb-NO"/>
          </a:p>
        </p:txBody>
      </p:sp>
      <p:pic>
        <p:nvPicPr>
          <p:cNvPr id="9" name="Brandalarm 3sec-1sec max 1minuut">
            <a:hlinkClick r:id="" action="ppaction://media"/>
            <a:extLst>
              <a:ext uri="{FF2B5EF4-FFF2-40B4-BE49-F238E27FC236}">
                <a16:creationId xmlns:a16="http://schemas.microsoft.com/office/drawing/2014/main" id="{5567D80D-0FD6-4BFF-B28E-C3C40054ABB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037806" y="1844824"/>
            <a:ext cx="609600" cy="609600"/>
          </a:xfrm>
          <a:prstGeom prst="rect">
            <a:avLst/>
          </a:prstGeom>
        </p:spPr>
      </p:pic>
      <p:pic>
        <p:nvPicPr>
          <p:cNvPr id="8" name="Afbeelding 7">
            <a:extLst>
              <a:ext uri="{FF2B5EF4-FFF2-40B4-BE49-F238E27FC236}">
                <a16:creationId xmlns:a16="http://schemas.microsoft.com/office/drawing/2014/main" id="{5BDCF484-F13D-4B9C-B6D2-1D6B0417D5AF}"/>
              </a:ext>
            </a:extLst>
          </p:cNvPr>
          <p:cNvPicPr>
            <a:picLocks noChangeAspect="1"/>
          </p:cNvPicPr>
          <p:nvPr/>
        </p:nvPicPr>
        <p:blipFill>
          <a:blip r:embed="rId5"/>
          <a:stretch>
            <a:fillRect/>
          </a:stretch>
        </p:blipFill>
        <p:spPr>
          <a:xfrm>
            <a:off x="-15112" y="2508647"/>
            <a:ext cx="9144000" cy="1429173"/>
          </a:xfrm>
          <a:prstGeom prst="rect">
            <a:avLst/>
          </a:prstGeom>
        </p:spPr>
      </p:pic>
    </p:spTree>
    <p:extLst>
      <p:ext uri="{BB962C8B-B14F-4D97-AF65-F5344CB8AC3E}">
        <p14:creationId xmlns:p14="http://schemas.microsoft.com/office/powerpoint/2010/main" val="22386237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9996" fill="hold"/>
                                        <p:tgtEl>
                                          <p:spTgt spid="9"/>
                                        </p:tgtEl>
                                      </p:cBhvr>
                                    </p:cmd>
                                  </p:childTnLst>
                                </p:cTn>
                              </p:par>
                            </p:childTnLst>
                          </p:cTn>
                        </p:par>
                      </p:childTnLst>
                    </p:cTn>
                  </p:par>
                </p:childTnLst>
              </p:cTn>
              <p:nextCondLst>
                <p:cond evt="onClick" delay="0">
                  <p:tgtEl>
                    <p:spTgt spid="9"/>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Verschillende alarmfase</a:t>
            </a:r>
            <a:endParaRPr lang="en-US" dirty="0"/>
          </a:p>
        </p:txBody>
      </p:sp>
      <p:sp>
        <p:nvSpPr>
          <p:cNvPr id="3" name="Content Placeholder 2"/>
          <p:cNvSpPr>
            <a:spLocks noGrp="1"/>
          </p:cNvSpPr>
          <p:nvPr>
            <p:ph idx="1"/>
          </p:nvPr>
        </p:nvSpPr>
        <p:spPr>
          <a:xfrm>
            <a:off x="457200" y="1316766"/>
            <a:ext cx="8229600" cy="3564053"/>
          </a:xfrm>
        </p:spPr>
        <p:txBody>
          <a:bodyPr/>
          <a:lstStyle/>
          <a:p>
            <a:r>
              <a:rPr lang="nl-BE" sz="1800" b="1" dirty="0"/>
              <a:t>Assistentiefase</a:t>
            </a:r>
            <a:r>
              <a:rPr lang="nl-BE" sz="1800" dirty="0"/>
              <a:t> = Bijstand van brandweer gewenst bij geplande werkzaamheden</a:t>
            </a:r>
          </a:p>
          <a:p>
            <a:pPr>
              <a:buFont typeface="Wingdings" pitchFamily="2" charset="2"/>
              <a:buNone/>
            </a:pPr>
            <a:endParaRPr lang="nl-BE" sz="1800" dirty="0"/>
          </a:p>
          <a:p>
            <a:r>
              <a:rPr lang="nl-BE" sz="1800" b="1" dirty="0"/>
              <a:t>Alarmfase 0</a:t>
            </a:r>
            <a:r>
              <a:rPr lang="nl-BE" sz="1800" dirty="0"/>
              <a:t> = Uitruk in een afdeling</a:t>
            </a:r>
          </a:p>
          <a:p>
            <a:pPr>
              <a:buFont typeface="Wingdings" pitchFamily="2" charset="2"/>
              <a:buNone/>
            </a:pPr>
            <a:endParaRPr lang="nl-BE" sz="1800" dirty="0"/>
          </a:p>
          <a:p>
            <a:r>
              <a:rPr lang="nl-BE" sz="1800" b="1" dirty="0"/>
              <a:t>Alarmfase 1</a:t>
            </a:r>
            <a:r>
              <a:rPr lang="nl-BE" sz="1800" dirty="0"/>
              <a:t> = Uitruk in een afdeling waarbij externe hulp gewenst is</a:t>
            </a:r>
          </a:p>
          <a:p>
            <a:pPr>
              <a:buFont typeface="Wingdings" pitchFamily="2" charset="2"/>
              <a:buNone/>
            </a:pPr>
            <a:endParaRPr lang="nl-BE" sz="1800" dirty="0"/>
          </a:p>
          <a:p>
            <a:r>
              <a:rPr lang="nl-BE" sz="1800" b="1" dirty="0"/>
              <a:t>Alarmfase 2</a:t>
            </a:r>
            <a:r>
              <a:rPr lang="nl-BE" sz="1800" dirty="0"/>
              <a:t> = Calamiteit breidt uit naar meerdere afdelingen</a:t>
            </a:r>
          </a:p>
          <a:p>
            <a:pPr>
              <a:buFont typeface="Wingdings" pitchFamily="2" charset="2"/>
              <a:buNone/>
            </a:pPr>
            <a:endParaRPr lang="nl-BE" sz="1800" dirty="0"/>
          </a:p>
          <a:p>
            <a:r>
              <a:rPr lang="nl-BE" sz="1800" b="1" dirty="0"/>
              <a:t>Alarmfase 3</a:t>
            </a:r>
            <a:r>
              <a:rPr lang="nl-BE" sz="1800" dirty="0"/>
              <a:t> = Calamiteit breidt uit buiten Yara Sluiskil</a:t>
            </a:r>
          </a:p>
          <a:p>
            <a:endParaRPr lang="en-US" dirty="0"/>
          </a:p>
        </p:txBody>
      </p:sp>
      <p:sp>
        <p:nvSpPr>
          <p:cNvPr id="4" name="Date Placeholder 3"/>
          <p:cNvSpPr>
            <a:spLocks noGrp="1"/>
          </p:cNvSpPr>
          <p:nvPr>
            <p:ph type="dt" sz="half" idx="10"/>
          </p:nvPr>
        </p:nvSpPr>
        <p:spPr/>
        <p:txBody>
          <a:bodyPr/>
          <a:lstStyle/>
          <a:p>
            <a:r>
              <a:rPr lang="nl-NL"/>
              <a:t>16-04-2019</a:t>
            </a:r>
            <a:endParaRPr lang="nb-NO"/>
          </a:p>
        </p:txBody>
      </p:sp>
      <p:sp>
        <p:nvSpPr>
          <p:cNvPr id="5" name="Footer Placeholder 4"/>
          <p:cNvSpPr>
            <a:spLocks noGrp="1"/>
          </p:cNvSpPr>
          <p:nvPr>
            <p:ph type="ftr" sz="quarter" idx="11"/>
          </p:nvPr>
        </p:nvSpPr>
        <p:spPr/>
        <p:txBody>
          <a:bodyPr/>
          <a:lstStyle/>
          <a:p>
            <a:r>
              <a:rPr lang="nb-NO"/>
              <a:t>IMM</a:t>
            </a:r>
          </a:p>
        </p:txBody>
      </p:sp>
      <p:sp>
        <p:nvSpPr>
          <p:cNvPr id="6" name="Slide Number Placeholder 5"/>
          <p:cNvSpPr>
            <a:spLocks noGrp="1"/>
          </p:cNvSpPr>
          <p:nvPr>
            <p:ph type="sldNum" sz="quarter" idx="12"/>
          </p:nvPr>
        </p:nvSpPr>
        <p:spPr/>
        <p:txBody>
          <a:bodyPr/>
          <a:lstStyle/>
          <a:p>
            <a:fld id="{0CD838A1-36B1-482C-8BFA-C0C63145B508}" type="slidenum">
              <a:rPr lang="nb-NO" smtClean="0"/>
              <a:t>7</a:t>
            </a:fld>
            <a:endParaRPr lang="nb-NO"/>
          </a:p>
        </p:txBody>
      </p:sp>
    </p:spTree>
    <p:extLst>
      <p:ext uri="{BB962C8B-B14F-4D97-AF65-F5344CB8AC3E}">
        <p14:creationId xmlns:p14="http://schemas.microsoft.com/office/powerpoint/2010/main" val="1808558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a:t>Ontruimingalarm</a:t>
            </a:r>
            <a:endParaRPr lang="en-US" dirty="0"/>
          </a:p>
        </p:txBody>
      </p:sp>
      <p:sp>
        <p:nvSpPr>
          <p:cNvPr id="3" name="Content Placeholder 2"/>
          <p:cNvSpPr>
            <a:spLocks noGrp="1"/>
          </p:cNvSpPr>
          <p:nvPr>
            <p:ph idx="1"/>
          </p:nvPr>
        </p:nvSpPr>
        <p:spPr>
          <a:xfrm>
            <a:off x="457200" y="1316766"/>
            <a:ext cx="8671688" cy="5244513"/>
          </a:xfrm>
        </p:spPr>
        <p:txBody>
          <a:bodyPr/>
          <a:lstStyle/>
          <a:p>
            <a:r>
              <a:rPr lang="nl-NL" sz="1800" dirty="0"/>
              <a:t>Ontruimingsalarm - Ontruimingsopdracht voor een bepaalde locatie of afdeling.</a:t>
            </a:r>
          </a:p>
          <a:p>
            <a:r>
              <a:rPr lang="nl-NL" sz="1800" dirty="0"/>
              <a:t>Noodomroep wordt geactiveerd</a:t>
            </a:r>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pPr marL="0" indent="0">
              <a:buNone/>
            </a:pPr>
            <a:endParaRPr lang="nl-NL" sz="1800" dirty="0"/>
          </a:p>
          <a:p>
            <a:r>
              <a:rPr lang="nl-NL" sz="1800" dirty="0"/>
              <a:t>Operators evacueren in overleg met hun Proco</a:t>
            </a:r>
          </a:p>
          <a:p>
            <a:r>
              <a:rPr lang="en-US" sz="1800" dirty="0"/>
              <a:t>In </a:t>
            </a:r>
            <a:r>
              <a:rPr lang="en-US" sz="1800" dirty="0" err="1"/>
              <a:t>geval</a:t>
            </a:r>
            <a:r>
              <a:rPr lang="en-US" sz="1800" dirty="0"/>
              <a:t> van </a:t>
            </a:r>
            <a:r>
              <a:rPr lang="en-US" sz="1800" dirty="0" err="1"/>
              <a:t>ontruiming</a:t>
            </a:r>
            <a:r>
              <a:rPr lang="en-US" sz="1800" dirty="0"/>
              <a:t>:</a:t>
            </a:r>
          </a:p>
          <a:p>
            <a:pPr lvl="1"/>
            <a:r>
              <a:rPr lang="en-US" dirty="0"/>
              <a:t>In </a:t>
            </a:r>
            <a:r>
              <a:rPr lang="en-US" dirty="0" err="1"/>
              <a:t>geval</a:t>
            </a:r>
            <a:r>
              <a:rPr lang="en-US" dirty="0"/>
              <a:t> van </a:t>
            </a:r>
            <a:r>
              <a:rPr lang="en-US" dirty="0" err="1"/>
              <a:t>toxische</a:t>
            </a:r>
            <a:r>
              <a:rPr lang="en-US" dirty="0"/>
              <a:t> </a:t>
            </a:r>
            <a:r>
              <a:rPr lang="en-US" dirty="0" err="1"/>
              <a:t>wolk</a:t>
            </a:r>
            <a:r>
              <a:rPr lang="en-US" dirty="0"/>
              <a:t>, </a:t>
            </a:r>
            <a:r>
              <a:rPr lang="en-US" dirty="0" err="1"/>
              <a:t>gebruik</a:t>
            </a:r>
            <a:r>
              <a:rPr lang="en-US" dirty="0"/>
              <a:t> </a:t>
            </a:r>
            <a:r>
              <a:rPr lang="en-US" dirty="0" err="1"/>
              <a:t>vluchtmasker</a:t>
            </a:r>
            <a:r>
              <a:rPr lang="en-US" dirty="0"/>
              <a:t>.</a:t>
            </a:r>
          </a:p>
          <a:p>
            <a:pPr lvl="1"/>
            <a:r>
              <a:rPr lang="en-US" dirty="0"/>
              <a:t>Ga </a:t>
            </a:r>
            <a:r>
              <a:rPr lang="en-US" dirty="0" err="1"/>
              <a:t>naar</a:t>
            </a:r>
            <a:r>
              <a:rPr lang="en-US" dirty="0"/>
              <a:t> </a:t>
            </a:r>
            <a:r>
              <a:rPr lang="en-US" dirty="0" err="1"/>
              <a:t>een</a:t>
            </a:r>
            <a:r>
              <a:rPr lang="en-US" dirty="0"/>
              <a:t> </a:t>
            </a:r>
            <a:r>
              <a:rPr lang="en-US" dirty="0" err="1"/>
              <a:t>veilige</a:t>
            </a:r>
            <a:r>
              <a:rPr lang="en-US" dirty="0"/>
              <a:t> </a:t>
            </a:r>
            <a:r>
              <a:rPr lang="en-US" dirty="0" err="1"/>
              <a:t>verzamelplaats</a:t>
            </a:r>
            <a:r>
              <a:rPr lang="en-US" dirty="0"/>
              <a:t> (</a:t>
            </a:r>
            <a:r>
              <a:rPr lang="en-US" dirty="0" err="1"/>
              <a:t>zie</a:t>
            </a:r>
            <a:r>
              <a:rPr lang="en-US" dirty="0"/>
              <a:t> </a:t>
            </a:r>
            <a:r>
              <a:rPr lang="en-US" dirty="0" err="1"/>
              <a:t>kaart</a:t>
            </a:r>
            <a:r>
              <a:rPr lang="en-US" dirty="0"/>
              <a:t>).</a:t>
            </a:r>
          </a:p>
          <a:p>
            <a:pPr lvl="1"/>
            <a:r>
              <a:rPr lang="en-US" dirty="0"/>
              <a:t>Loop zo </a:t>
            </a:r>
            <a:r>
              <a:rPr lang="en-US" dirty="0" err="1"/>
              <a:t>rustig</a:t>
            </a:r>
            <a:r>
              <a:rPr lang="en-US" dirty="0"/>
              <a:t> </a:t>
            </a:r>
            <a:r>
              <a:rPr lang="en-US" dirty="0" err="1"/>
              <a:t>mogelijk</a:t>
            </a:r>
            <a:r>
              <a:rPr lang="en-US" dirty="0"/>
              <a:t>, </a:t>
            </a:r>
            <a:r>
              <a:rPr lang="en-US" dirty="0" err="1"/>
              <a:t>dwars</a:t>
            </a:r>
            <a:r>
              <a:rPr lang="en-US" dirty="0"/>
              <a:t> op de </a:t>
            </a:r>
            <a:r>
              <a:rPr lang="en-US" dirty="0" err="1"/>
              <a:t>windrichting</a:t>
            </a:r>
            <a:r>
              <a:rPr lang="en-US" dirty="0"/>
              <a:t>.</a:t>
            </a:r>
          </a:p>
          <a:p>
            <a:pPr lvl="1"/>
            <a:r>
              <a:rPr lang="en-US" dirty="0" err="1"/>
              <a:t>Controleer</a:t>
            </a:r>
            <a:r>
              <a:rPr lang="en-US" dirty="0"/>
              <a:t> op de </a:t>
            </a:r>
            <a:r>
              <a:rPr lang="en-US" dirty="0" err="1"/>
              <a:t>verzamelplaats</a:t>
            </a:r>
            <a:r>
              <a:rPr lang="en-US" dirty="0"/>
              <a:t> of u college’s mist.</a:t>
            </a:r>
          </a:p>
          <a:p>
            <a:pPr lvl="1"/>
            <a:r>
              <a:rPr lang="en-US" dirty="0"/>
              <a:t>Meld u via </a:t>
            </a:r>
            <a:r>
              <a:rPr lang="en-US" dirty="0" err="1"/>
              <a:t>een</a:t>
            </a:r>
            <a:r>
              <a:rPr lang="en-US" dirty="0"/>
              <a:t> </a:t>
            </a:r>
            <a:r>
              <a:rPr lang="en-US" dirty="0" err="1"/>
              <a:t>noodtelefoon</a:t>
            </a:r>
            <a:r>
              <a:rPr lang="en-US" dirty="0"/>
              <a:t>.</a:t>
            </a:r>
          </a:p>
          <a:p>
            <a:pPr lvl="1"/>
            <a:r>
              <a:rPr lang="en-US" dirty="0" err="1"/>
              <a:t>Volg</a:t>
            </a:r>
            <a:r>
              <a:rPr lang="en-US" dirty="0"/>
              <a:t> de </a:t>
            </a:r>
            <a:r>
              <a:rPr lang="en-US" dirty="0" err="1"/>
              <a:t>instructies</a:t>
            </a:r>
            <a:r>
              <a:rPr lang="en-US" dirty="0"/>
              <a:t> via de </a:t>
            </a:r>
            <a:r>
              <a:rPr lang="en-US" dirty="0" err="1"/>
              <a:t>noodomroep</a:t>
            </a:r>
            <a:r>
              <a:rPr lang="en-US" dirty="0"/>
              <a:t> </a:t>
            </a:r>
            <a:r>
              <a:rPr lang="en-US" dirty="0" err="1"/>
              <a:t>nauwkeurig</a:t>
            </a:r>
            <a:r>
              <a:rPr lang="en-US" dirty="0"/>
              <a:t> op.</a:t>
            </a:r>
          </a:p>
          <a:p>
            <a:pPr marL="0" indent="0">
              <a:buNone/>
            </a:pPr>
            <a:endParaRPr lang="en-US" sz="1800" dirty="0"/>
          </a:p>
        </p:txBody>
      </p:sp>
      <p:sp>
        <p:nvSpPr>
          <p:cNvPr id="4" name="Date Placeholder 3"/>
          <p:cNvSpPr>
            <a:spLocks noGrp="1"/>
          </p:cNvSpPr>
          <p:nvPr>
            <p:ph type="dt" sz="half" idx="10"/>
          </p:nvPr>
        </p:nvSpPr>
        <p:spPr/>
        <p:txBody>
          <a:bodyPr/>
          <a:lstStyle/>
          <a:p>
            <a:r>
              <a:rPr lang="nl-NL"/>
              <a:t>16-04-2019</a:t>
            </a:r>
            <a:endParaRPr lang="nb-NO"/>
          </a:p>
        </p:txBody>
      </p:sp>
      <p:sp>
        <p:nvSpPr>
          <p:cNvPr id="5" name="Footer Placeholder 4"/>
          <p:cNvSpPr>
            <a:spLocks noGrp="1"/>
          </p:cNvSpPr>
          <p:nvPr>
            <p:ph type="ftr" sz="quarter" idx="11"/>
          </p:nvPr>
        </p:nvSpPr>
        <p:spPr/>
        <p:txBody>
          <a:bodyPr/>
          <a:lstStyle/>
          <a:p>
            <a:r>
              <a:rPr lang="nb-NO"/>
              <a:t>IMM</a:t>
            </a:r>
          </a:p>
        </p:txBody>
      </p:sp>
      <p:sp>
        <p:nvSpPr>
          <p:cNvPr id="6" name="Slide Number Placeholder 5"/>
          <p:cNvSpPr>
            <a:spLocks noGrp="1"/>
          </p:cNvSpPr>
          <p:nvPr>
            <p:ph type="sldNum" sz="quarter" idx="12"/>
          </p:nvPr>
        </p:nvSpPr>
        <p:spPr/>
        <p:txBody>
          <a:bodyPr/>
          <a:lstStyle/>
          <a:p>
            <a:fld id="{0CD838A1-36B1-482C-8BFA-C0C63145B508}" type="slidenum">
              <a:rPr lang="nb-NO" smtClean="0"/>
              <a:t>8</a:t>
            </a:fld>
            <a:endParaRPr lang="nb-NO"/>
          </a:p>
        </p:txBody>
      </p:sp>
      <p:pic>
        <p:nvPicPr>
          <p:cNvPr id="11" name="4 - Air raid sirene 6db">
            <a:hlinkClick r:id="" action="ppaction://media"/>
            <a:extLst>
              <a:ext uri="{FF2B5EF4-FFF2-40B4-BE49-F238E27FC236}">
                <a16:creationId xmlns:a16="http://schemas.microsoft.com/office/drawing/2014/main" id="{1A814705-D9BF-4A3F-ADFA-DA150191AF4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34780" y="1728714"/>
            <a:ext cx="609600" cy="609600"/>
          </a:xfrm>
          <a:prstGeom prst="rect">
            <a:avLst/>
          </a:prstGeom>
        </p:spPr>
      </p:pic>
      <p:pic>
        <p:nvPicPr>
          <p:cNvPr id="12" name="Afbeelding 11">
            <a:extLst>
              <a:ext uri="{FF2B5EF4-FFF2-40B4-BE49-F238E27FC236}">
                <a16:creationId xmlns:a16="http://schemas.microsoft.com/office/drawing/2014/main" id="{F7107DD0-A8E3-4354-B6C0-29DFC6388261}"/>
              </a:ext>
            </a:extLst>
          </p:cNvPr>
          <p:cNvPicPr>
            <a:picLocks noChangeAspect="1"/>
          </p:cNvPicPr>
          <p:nvPr/>
        </p:nvPicPr>
        <p:blipFill>
          <a:blip r:embed="rId6"/>
          <a:stretch>
            <a:fillRect/>
          </a:stretch>
        </p:blipFill>
        <p:spPr>
          <a:xfrm>
            <a:off x="-15112" y="2381572"/>
            <a:ext cx="9144000" cy="1437011"/>
          </a:xfrm>
          <a:prstGeom prst="rect">
            <a:avLst/>
          </a:prstGeom>
        </p:spPr>
      </p:pic>
    </p:spTree>
    <p:extLst>
      <p:ext uri="{BB962C8B-B14F-4D97-AF65-F5344CB8AC3E}">
        <p14:creationId xmlns:p14="http://schemas.microsoft.com/office/powerpoint/2010/main" val="349403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9986" fill="hold"/>
                                        <p:tgtEl>
                                          <p:spTgt spid="11"/>
                                        </p:tgtEl>
                                      </p:cBhvr>
                                    </p:cmd>
                                  </p:childTnLst>
                                </p:cTn>
                              </p:par>
                            </p:childTnLst>
                          </p:cTn>
                        </p:par>
                      </p:childTnLst>
                    </p:cTn>
                  </p:par>
                </p:childTnLst>
              </p:cTn>
              <p:nextCondLst>
                <p:cond evt="onClick" delay="0">
                  <p:tgtEl>
                    <p:spTgt spid="11"/>
                  </p:tgtEl>
                </p:cond>
              </p:nextCondLst>
            </p:seq>
            <p:audio>
              <p:cMediaNode vol="80000">
                <p:cTn id="7" fill="hold" display="0">
                  <p:stCondLst>
                    <p:cond delay="indefinite"/>
                  </p:stCondLst>
                  <p:endCondLst>
                    <p:cond evt="onStopAudio" delay="0">
                      <p:tgtEl>
                        <p:sldTgt/>
                      </p:tgtEl>
                    </p:cond>
                  </p:endCondLst>
                </p:cTn>
                <p:tgtEl>
                  <p:spTgt spid="11"/>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Verzamelplaatsen</a:t>
            </a:r>
            <a:endParaRPr lang="en-US" dirty="0"/>
          </a:p>
        </p:txBody>
      </p:sp>
      <p:sp>
        <p:nvSpPr>
          <p:cNvPr id="4" name="Date Placeholder 3"/>
          <p:cNvSpPr>
            <a:spLocks noGrp="1"/>
          </p:cNvSpPr>
          <p:nvPr>
            <p:ph type="dt" sz="half" idx="10"/>
          </p:nvPr>
        </p:nvSpPr>
        <p:spPr/>
        <p:txBody>
          <a:bodyPr/>
          <a:lstStyle/>
          <a:p>
            <a:r>
              <a:rPr lang="nl-NL"/>
              <a:t>16-04-2019</a:t>
            </a:r>
            <a:endParaRPr lang="nb-NO"/>
          </a:p>
        </p:txBody>
      </p:sp>
      <p:sp>
        <p:nvSpPr>
          <p:cNvPr id="5" name="Footer Placeholder 4"/>
          <p:cNvSpPr>
            <a:spLocks noGrp="1"/>
          </p:cNvSpPr>
          <p:nvPr>
            <p:ph type="ftr" sz="quarter" idx="11"/>
          </p:nvPr>
        </p:nvSpPr>
        <p:spPr/>
        <p:txBody>
          <a:bodyPr/>
          <a:lstStyle/>
          <a:p>
            <a:r>
              <a:rPr lang="nb-NO"/>
              <a:t>IMM</a:t>
            </a:r>
          </a:p>
        </p:txBody>
      </p:sp>
      <p:sp>
        <p:nvSpPr>
          <p:cNvPr id="6" name="Slide Number Placeholder 5"/>
          <p:cNvSpPr>
            <a:spLocks noGrp="1"/>
          </p:cNvSpPr>
          <p:nvPr>
            <p:ph type="sldNum" sz="quarter" idx="12"/>
          </p:nvPr>
        </p:nvSpPr>
        <p:spPr/>
        <p:txBody>
          <a:bodyPr/>
          <a:lstStyle/>
          <a:p>
            <a:fld id="{0CD838A1-36B1-482C-8BFA-C0C63145B508}" type="slidenum">
              <a:rPr lang="nb-NO" smtClean="0"/>
              <a:t>9</a:t>
            </a:fld>
            <a:endParaRPr lang="nb-NO"/>
          </a:p>
        </p:txBody>
      </p:sp>
      <p:pic>
        <p:nvPicPr>
          <p:cNvPr id="13" name="Afbeelding 12">
            <a:extLst>
              <a:ext uri="{FF2B5EF4-FFF2-40B4-BE49-F238E27FC236}">
                <a16:creationId xmlns:a16="http://schemas.microsoft.com/office/drawing/2014/main" id="{E73B320D-9D67-4BD5-BEFC-DA5E5C350028}"/>
              </a:ext>
            </a:extLst>
          </p:cNvPr>
          <p:cNvPicPr>
            <a:picLocks noChangeAspect="1"/>
          </p:cNvPicPr>
          <p:nvPr/>
        </p:nvPicPr>
        <p:blipFill>
          <a:blip r:embed="rId3"/>
          <a:stretch>
            <a:fillRect/>
          </a:stretch>
        </p:blipFill>
        <p:spPr>
          <a:xfrm>
            <a:off x="68318" y="747695"/>
            <a:ext cx="7812360" cy="5549693"/>
          </a:xfrm>
          <a:prstGeom prst="rect">
            <a:avLst/>
          </a:prstGeom>
        </p:spPr>
      </p:pic>
    </p:spTree>
    <p:extLst>
      <p:ext uri="{BB962C8B-B14F-4D97-AF65-F5344CB8AC3E}">
        <p14:creationId xmlns:p14="http://schemas.microsoft.com/office/powerpoint/2010/main" val="21951854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AGESET" val="4x3"/>
  <p:tag name="COLORSET" val="Yara 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PICTURE" val="Mid Blue Front.jpg"/>
  <p:tag name="TYPE" val="FRONT"/>
</p:tagLst>
</file>

<file path=ppt/theme/theme1.xml><?xml version="1.0" encoding="utf-8"?>
<a:theme xmlns:a="http://schemas.openxmlformats.org/drawingml/2006/main" name="4x3">
  <a:themeElements>
    <a:clrScheme name="Yara 1 2017">
      <a:dk1>
        <a:srgbClr val="000000"/>
      </a:dk1>
      <a:lt1>
        <a:srgbClr val="FFFFFF"/>
      </a:lt1>
      <a:dk2>
        <a:srgbClr val="FFFFFF"/>
      </a:dk2>
      <a:lt2>
        <a:srgbClr val="F89B28"/>
      </a:lt2>
      <a:accent1>
        <a:srgbClr val="69B3E7"/>
      </a:accent1>
      <a:accent2>
        <a:srgbClr val="78A22F"/>
      </a:accent2>
      <a:accent3>
        <a:srgbClr val="F89B28"/>
      </a:accent3>
      <a:accent4>
        <a:srgbClr val="C2CC23"/>
      </a:accent4>
      <a:accent5>
        <a:srgbClr val="FFC000"/>
      </a:accent5>
      <a:accent6>
        <a:srgbClr val="003E7E"/>
      </a:accent6>
      <a:hlink>
        <a:srgbClr val="5E8AB4"/>
      </a:hlink>
      <a:folHlink>
        <a:srgbClr val="5E8AB4"/>
      </a:folHlink>
    </a:clrScheme>
    <a:fontScheme name="YaraArial">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t"/>
      <a:lstStyle>
        <a:defPPr marL="0" indent="0" algn="l">
          <a:buClr>
            <a:schemeClr val="bg2"/>
          </a:buClr>
          <a:buFontTx/>
          <a:buNone/>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marL="0" indent="0">
          <a:buClr>
            <a:schemeClr val="bg2"/>
          </a:buClr>
          <a:buFont typeface="Arial" panose="020B0604020202020204" pitchFamily="34" charset="0"/>
          <a:buNone/>
          <a:defRPr sz="1200" dirty="0" err="1" smtClean="0"/>
        </a:defPPr>
      </a:lstStyle>
    </a:txDef>
  </a:objectDefaults>
  <a:extraClrSchemeLst/>
  <a:extLst>
    <a:ext uri="{05A4C25C-085E-4340-85A3-A5531E510DB2}">
      <thm15:themeFamily xmlns:thm15="http://schemas.microsoft.com/office/thememl/2012/main" name="4x3" id="{1070D5D1-9966-4C2F-8445-707E225DBD26}" vid="{045AE506-0C98-4E3A-AB4C-2571B529E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4x3</Template>
  <TotalTime>106</TotalTime>
  <Words>2662</Words>
  <Application>Microsoft Office PowerPoint</Application>
  <PresentationFormat>Diavoorstelling (4:3)</PresentationFormat>
  <Paragraphs>347</Paragraphs>
  <Slides>18</Slides>
  <Notes>11</Notes>
  <HiddenSlides>0</HiddenSlides>
  <MMClips>4</MMClips>
  <ScaleCrop>false</ScaleCrop>
  <HeadingPairs>
    <vt:vector size="8" baseType="variant">
      <vt:variant>
        <vt:lpstr>Gebruikte lettertypen</vt:lpstr>
      </vt:variant>
      <vt:variant>
        <vt:i4>3</vt:i4>
      </vt:variant>
      <vt:variant>
        <vt:lpstr>Thema</vt:lpstr>
      </vt:variant>
      <vt:variant>
        <vt:i4>1</vt:i4>
      </vt:variant>
      <vt:variant>
        <vt:lpstr>Ingesloten OLE-bronprogramma's</vt:lpstr>
      </vt:variant>
      <vt:variant>
        <vt:i4>1</vt:i4>
      </vt:variant>
      <vt:variant>
        <vt:lpstr>Diatitels</vt:lpstr>
      </vt:variant>
      <vt:variant>
        <vt:i4>18</vt:i4>
      </vt:variant>
    </vt:vector>
  </HeadingPairs>
  <TitlesOfParts>
    <vt:vector size="23" baseType="lpstr">
      <vt:lpstr>Arial</vt:lpstr>
      <vt:lpstr>Calibri</vt:lpstr>
      <vt:lpstr>Wingdings</vt:lpstr>
      <vt:lpstr>4x3</vt:lpstr>
      <vt:lpstr>think-cell Slide</vt:lpstr>
      <vt:lpstr>Noodplaninstructie</vt:lpstr>
      <vt:lpstr>Inhoud</vt:lpstr>
      <vt:lpstr>Doel</vt:lpstr>
      <vt:lpstr>Soort calamiteiten</vt:lpstr>
      <vt:lpstr>Meldingsplicht</vt:lpstr>
      <vt:lpstr>Alarmsignaal</vt:lpstr>
      <vt:lpstr>Verschillende alarmfase</vt:lpstr>
      <vt:lpstr>Ontruimingalarm</vt:lpstr>
      <vt:lpstr>Verzamelplaatsen</vt:lpstr>
      <vt:lpstr>Einde alarm signaal</vt:lpstr>
      <vt:lpstr>Signaal tbv mededelingen</vt:lpstr>
      <vt:lpstr>Functies in de noodorganisatie</vt:lpstr>
      <vt:lpstr>Uitvoering</vt:lpstr>
      <vt:lpstr>Uitvoering</vt:lpstr>
      <vt:lpstr>Uitvoering</vt:lpstr>
      <vt:lpstr>Extra gedragsregels</vt:lpstr>
      <vt:lpstr>Portofoon</vt:lpstr>
      <vt:lpstr>PowerPoint-presentatie</vt:lpstr>
    </vt:vector>
  </TitlesOfParts>
  <Company>Yara International ASA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Noodplaninstructie</dc:title>
  <dc:creator>Yara International ASA User</dc:creator>
  <cp:lastModifiedBy>Niels Boogaert</cp:lastModifiedBy>
  <cp:revision>25</cp:revision>
  <dcterms:created xsi:type="dcterms:W3CDTF">2018-09-28T10:31:04Z</dcterms:created>
  <dcterms:modified xsi:type="dcterms:W3CDTF">2019-09-09T11:21:15Z</dcterms:modified>
</cp:coreProperties>
</file>